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6" r:id="rId4"/>
  </p:sldMasterIdLst>
  <p:sldIdLst>
    <p:sldId id="270" r:id="rId5"/>
  </p:sldIdLst>
  <p:sldSz cx="35433000" cy="212598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How to use this template" id="{B440EADA-EB6C-41D1-BDB1-DE3A5874F4E6}">
          <p14:sldIdLst/>
        </p14:section>
        <p14:section name="Option 1" id="{1C1C8927-6883-4C4A-8B4E-3AEFE4687477}">
          <p14:sldIdLst/>
        </p14:section>
        <p14:section name="Option 2" id="{F33C51B2-6F9F-400E-A42A-C19612400682}">
          <p14:sldIdLst/>
        </p14:section>
        <p14:section name="Option 3" id="{53643FD0-2D07-4DD5-94A2-FDAD9138B568}">
          <p14:sldIdLst/>
        </p14:section>
        <p14:section name="Option 4" id="{63467F88-F5EB-49A4-A3A5-0B9353F5E928}">
          <p14:sldIdLst/>
        </p14:section>
        <p14:section name="Example" id="{825CD960-1DA2-49DA-A292-BBE8F9187E1F}">
          <p14:sldIdLst>
            <p14:sldId id="270"/>
          </p14:sldIdLst>
        </p14:section>
      </p14:section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705500"/>
    <a:srgbClr val="74A76D"/>
    <a:srgbClr val="BFBFBF"/>
    <a:srgbClr val="FFFFFF"/>
    <a:srgbClr val="9933FF"/>
    <a:srgbClr val="9966FF"/>
    <a:srgbClr val="CCCCFF"/>
    <a:srgbClr val="CCECFF"/>
    <a:srgbClr val="FFCCCC"/>
    <a:srgbClr val="015C7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0D29080-92E4-44AF-B803-B999E39E1593}" v="63" dt="2025-12-03T21:11:20.82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presProps" Target="presProps.xml"/><Relationship Id="rId11" Type="http://schemas.microsoft.com/office/2015/10/relationships/revisionInfo" Target="revisionInfo.xml"/><Relationship Id="rId5" Type="http://schemas.openxmlformats.org/officeDocument/2006/relationships/slide" Target="slides/slide1.xml"/><Relationship Id="rId1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vin S. Rozmiarek" userId="9bbceaa7-07a0-427a-b453-314c9b8d2c36" providerId="ADAL" clId="{72DC5180-D430-4540-A189-8FC5419AA99A}"/>
    <pc:docChg chg="undo custSel modSld">
      <pc:chgData name="Kevin S. Rozmiarek" userId="9bbceaa7-07a0-427a-b453-314c9b8d2c36" providerId="ADAL" clId="{72DC5180-D430-4540-A189-8FC5419AA99A}" dt="2025-12-03T21:11:20.829" v="517" actId="1076"/>
      <pc:docMkLst>
        <pc:docMk/>
      </pc:docMkLst>
      <pc:sldChg chg="addSp delSp modSp mod">
        <pc:chgData name="Kevin S. Rozmiarek" userId="9bbceaa7-07a0-427a-b453-314c9b8d2c36" providerId="ADAL" clId="{72DC5180-D430-4540-A189-8FC5419AA99A}" dt="2025-12-03T21:11:20.829" v="517" actId="1076"/>
        <pc:sldMkLst>
          <pc:docMk/>
          <pc:sldMk cId="2811909483" sldId="270"/>
        </pc:sldMkLst>
        <pc:spChg chg="mod">
          <ac:chgData name="Kevin S. Rozmiarek" userId="9bbceaa7-07a0-427a-b453-314c9b8d2c36" providerId="ADAL" clId="{72DC5180-D430-4540-A189-8FC5419AA99A}" dt="2025-12-03T21:10:18.150" v="510" actId="1076"/>
          <ac:spMkLst>
            <pc:docMk/>
            <pc:sldMk cId="2811909483" sldId="270"/>
            <ac:spMk id="3" creationId="{9E12ACB1-DD5C-8D49-5DC9-4AC9026822FE}"/>
          </ac:spMkLst>
        </pc:spChg>
        <pc:spChg chg="mod">
          <ac:chgData name="Kevin S. Rozmiarek" userId="9bbceaa7-07a0-427a-b453-314c9b8d2c36" providerId="ADAL" clId="{72DC5180-D430-4540-A189-8FC5419AA99A}" dt="2025-12-03T21:10:22.831" v="512" actId="1076"/>
          <ac:spMkLst>
            <pc:docMk/>
            <pc:sldMk cId="2811909483" sldId="270"/>
            <ac:spMk id="6" creationId="{90F84531-B086-4D63-BB99-D71158DB14D1}"/>
          </ac:spMkLst>
        </pc:spChg>
        <pc:spChg chg="mod">
          <ac:chgData name="Kevin S. Rozmiarek" userId="9bbceaa7-07a0-427a-b453-314c9b8d2c36" providerId="ADAL" clId="{72DC5180-D430-4540-A189-8FC5419AA99A}" dt="2025-12-01T18:07:40.206" v="319" actId="14100"/>
          <ac:spMkLst>
            <pc:docMk/>
            <pc:sldMk cId="2811909483" sldId="270"/>
            <ac:spMk id="24" creationId="{8AAA8F1C-3091-F481-B083-4CF1462E2742}"/>
          </ac:spMkLst>
        </pc:spChg>
        <pc:spChg chg="mod">
          <ac:chgData name="Kevin S. Rozmiarek" userId="9bbceaa7-07a0-427a-b453-314c9b8d2c36" providerId="ADAL" clId="{72DC5180-D430-4540-A189-8FC5419AA99A}" dt="2025-11-20T22:30:42.831" v="303" actId="14100"/>
          <ac:spMkLst>
            <pc:docMk/>
            <pc:sldMk cId="2811909483" sldId="270"/>
            <ac:spMk id="25" creationId="{1700AD3D-D3F7-CC98-7E60-293A64B13149}"/>
          </ac:spMkLst>
        </pc:spChg>
        <pc:spChg chg="mod">
          <ac:chgData name="Kevin S. Rozmiarek" userId="9bbceaa7-07a0-427a-b453-314c9b8d2c36" providerId="ADAL" clId="{72DC5180-D430-4540-A189-8FC5419AA99A}" dt="2025-11-20T22:18:36.667" v="139" actId="1076"/>
          <ac:spMkLst>
            <pc:docMk/>
            <pc:sldMk cId="2811909483" sldId="270"/>
            <ac:spMk id="28" creationId="{E03DC465-818B-9041-E812-D083F2238068}"/>
          </ac:spMkLst>
        </pc:spChg>
        <pc:spChg chg="mod">
          <ac:chgData name="Kevin S. Rozmiarek" userId="9bbceaa7-07a0-427a-b453-314c9b8d2c36" providerId="ADAL" clId="{72DC5180-D430-4540-A189-8FC5419AA99A}" dt="2025-12-01T18:09:33.095" v="347" actId="20577"/>
          <ac:spMkLst>
            <pc:docMk/>
            <pc:sldMk cId="2811909483" sldId="270"/>
            <ac:spMk id="32" creationId="{09868B6A-FF54-9972-8555-CBDE9D196E37}"/>
          </ac:spMkLst>
        </pc:spChg>
        <pc:spChg chg="mod">
          <ac:chgData name="Kevin S. Rozmiarek" userId="9bbceaa7-07a0-427a-b453-314c9b8d2c36" providerId="ADAL" clId="{72DC5180-D430-4540-A189-8FC5419AA99A}" dt="2025-11-20T22:18:28.874" v="137" actId="1076"/>
          <ac:spMkLst>
            <pc:docMk/>
            <pc:sldMk cId="2811909483" sldId="270"/>
            <ac:spMk id="36" creationId="{DB9D3F07-9FD4-70A2-3D50-1C76EB208AA5}"/>
          </ac:spMkLst>
        </pc:spChg>
        <pc:spChg chg="mod">
          <ac:chgData name="Kevin S. Rozmiarek" userId="9bbceaa7-07a0-427a-b453-314c9b8d2c36" providerId="ADAL" clId="{72DC5180-D430-4540-A189-8FC5419AA99A}" dt="2025-11-20T22:20:43.005" v="163" actId="20577"/>
          <ac:spMkLst>
            <pc:docMk/>
            <pc:sldMk cId="2811909483" sldId="270"/>
            <ac:spMk id="37" creationId="{00000000-0000-0000-0000-000000000000}"/>
          </ac:spMkLst>
        </pc:spChg>
        <pc:spChg chg="mod">
          <ac:chgData name="Kevin S. Rozmiarek" userId="9bbceaa7-07a0-427a-b453-314c9b8d2c36" providerId="ADAL" clId="{72DC5180-D430-4540-A189-8FC5419AA99A}" dt="2025-12-01T18:10:42.229" v="363" actId="20577"/>
          <ac:spMkLst>
            <pc:docMk/>
            <pc:sldMk cId="2811909483" sldId="270"/>
            <ac:spMk id="38" creationId="{601877BC-20C4-A0A3-2908-9AC799AC271C}"/>
          </ac:spMkLst>
        </pc:spChg>
        <pc:spChg chg="mod">
          <ac:chgData name="Kevin S. Rozmiarek" userId="9bbceaa7-07a0-427a-b453-314c9b8d2c36" providerId="ADAL" clId="{72DC5180-D430-4540-A189-8FC5419AA99A}" dt="2025-11-20T22:21:41.518" v="178" actId="1076"/>
          <ac:spMkLst>
            <pc:docMk/>
            <pc:sldMk cId="2811909483" sldId="270"/>
            <ac:spMk id="41" creationId="{BAEB47AA-A546-951A-4988-604054FF5996}"/>
          </ac:spMkLst>
        </pc:spChg>
        <pc:spChg chg="mod">
          <ac:chgData name="Kevin S. Rozmiarek" userId="9bbceaa7-07a0-427a-b453-314c9b8d2c36" providerId="ADAL" clId="{72DC5180-D430-4540-A189-8FC5419AA99A}" dt="2025-12-03T21:10:20.374" v="511" actId="1076"/>
          <ac:spMkLst>
            <pc:docMk/>
            <pc:sldMk cId="2811909483" sldId="270"/>
            <ac:spMk id="44" creationId="{6D6256E8-27B6-8E1F-3428-CC52AE7AD527}"/>
          </ac:spMkLst>
        </pc:spChg>
        <pc:spChg chg="mod">
          <ac:chgData name="Kevin S. Rozmiarek" userId="9bbceaa7-07a0-427a-b453-314c9b8d2c36" providerId="ADAL" clId="{72DC5180-D430-4540-A189-8FC5419AA99A}" dt="2025-11-20T22:07:30.845" v="57" actId="1076"/>
          <ac:spMkLst>
            <pc:docMk/>
            <pc:sldMk cId="2811909483" sldId="270"/>
            <ac:spMk id="46" creationId="{35BFE315-BA1B-4833-42D1-36A5BD124667}"/>
          </ac:spMkLst>
        </pc:spChg>
        <pc:spChg chg="mod">
          <ac:chgData name="Kevin S. Rozmiarek" userId="9bbceaa7-07a0-427a-b453-314c9b8d2c36" providerId="ADAL" clId="{72DC5180-D430-4540-A189-8FC5419AA99A}" dt="2025-11-20T22:08:04.986" v="62" actId="1076"/>
          <ac:spMkLst>
            <pc:docMk/>
            <pc:sldMk cId="2811909483" sldId="270"/>
            <ac:spMk id="47" creationId="{ECA2F4E4-58DF-2436-2B27-24ADC6517885}"/>
          </ac:spMkLst>
        </pc:spChg>
        <pc:spChg chg="mod">
          <ac:chgData name="Kevin S. Rozmiarek" userId="9bbceaa7-07a0-427a-b453-314c9b8d2c36" providerId="ADAL" clId="{72DC5180-D430-4540-A189-8FC5419AA99A}" dt="2025-11-20T22:29:47.233" v="288" actId="1076"/>
          <ac:spMkLst>
            <pc:docMk/>
            <pc:sldMk cId="2811909483" sldId="270"/>
            <ac:spMk id="49" creationId="{1E76FC7F-A25B-7E3E-F039-8414ED2DDBEC}"/>
          </ac:spMkLst>
        </pc:spChg>
        <pc:spChg chg="mod">
          <ac:chgData name="Kevin S. Rozmiarek" userId="9bbceaa7-07a0-427a-b453-314c9b8d2c36" providerId="ADAL" clId="{72DC5180-D430-4540-A189-8FC5419AA99A}" dt="2025-12-01T18:11:19.268" v="364" actId="1076"/>
          <ac:spMkLst>
            <pc:docMk/>
            <pc:sldMk cId="2811909483" sldId="270"/>
            <ac:spMk id="51" creationId="{9CFE2F80-BFBC-9663-0B46-237F3BBF02A6}"/>
          </ac:spMkLst>
        </pc:spChg>
        <pc:spChg chg="mod">
          <ac:chgData name="Kevin S. Rozmiarek" userId="9bbceaa7-07a0-427a-b453-314c9b8d2c36" providerId="ADAL" clId="{72DC5180-D430-4540-A189-8FC5419AA99A}" dt="2025-11-20T22:07:54.052" v="60" actId="1076"/>
          <ac:spMkLst>
            <pc:docMk/>
            <pc:sldMk cId="2811909483" sldId="270"/>
            <ac:spMk id="54" creationId="{8FD15C35-959C-6A7B-FA29-8BC689176889}"/>
          </ac:spMkLst>
        </pc:spChg>
        <pc:spChg chg="mod">
          <ac:chgData name="Kevin S. Rozmiarek" userId="9bbceaa7-07a0-427a-b453-314c9b8d2c36" providerId="ADAL" clId="{72DC5180-D430-4540-A189-8FC5419AA99A}" dt="2025-11-20T22:18:32.898" v="138" actId="1076"/>
          <ac:spMkLst>
            <pc:docMk/>
            <pc:sldMk cId="2811909483" sldId="270"/>
            <ac:spMk id="56" creationId="{00000000-0000-0000-0000-000000000000}"/>
          </ac:spMkLst>
        </pc:spChg>
        <pc:spChg chg="mod">
          <ac:chgData name="Kevin S. Rozmiarek" userId="9bbceaa7-07a0-427a-b453-314c9b8d2c36" providerId="ADAL" clId="{72DC5180-D430-4540-A189-8FC5419AA99A}" dt="2025-12-01T18:09:17.571" v="337" actId="20577"/>
          <ac:spMkLst>
            <pc:docMk/>
            <pc:sldMk cId="2811909483" sldId="270"/>
            <ac:spMk id="85" creationId="{DDB59FCB-2B32-6492-5197-B1B3EF19C1DD}"/>
          </ac:spMkLst>
        </pc:spChg>
        <pc:spChg chg="mod">
          <ac:chgData name="Kevin S. Rozmiarek" userId="9bbceaa7-07a0-427a-b453-314c9b8d2c36" providerId="ADAL" clId="{72DC5180-D430-4540-A189-8FC5419AA99A}" dt="2025-11-20T22:20:57.129" v="164" actId="1076"/>
          <ac:spMkLst>
            <pc:docMk/>
            <pc:sldMk cId="2811909483" sldId="270"/>
            <ac:spMk id="111" creationId="{FDC79C41-E0D1-FF0C-ECBD-132B0BAC9350}"/>
          </ac:spMkLst>
        </pc:spChg>
        <pc:spChg chg="mod">
          <ac:chgData name="Kevin S. Rozmiarek" userId="9bbceaa7-07a0-427a-b453-314c9b8d2c36" providerId="ADAL" clId="{72DC5180-D430-4540-A189-8FC5419AA99A}" dt="2025-12-01T18:13:07.782" v="454" actId="20577"/>
          <ac:spMkLst>
            <pc:docMk/>
            <pc:sldMk cId="2811909483" sldId="270"/>
            <ac:spMk id="117" creationId="{1F620C87-46AA-6D31-FADD-5B8491DEE173}"/>
          </ac:spMkLst>
        </pc:spChg>
        <pc:spChg chg="mod">
          <ac:chgData name="Kevin S. Rozmiarek" userId="9bbceaa7-07a0-427a-b453-314c9b8d2c36" providerId="ADAL" clId="{72DC5180-D430-4540-A189-8FC5419AA99A}" dt="2025-12-03T21:06:31.214" v="469" actId="20577"/>
          <ac:spMkLst>
            <pc:docMk/>
            <pc:sldMk cId="2811909483" sldId="270"/>
            <ac:spMk id="118" creationId="{0505C9BA-2D62-EA86-ABB1-5B2B3F6F6A99}"/>
          </ac:spMkLst>
        </pc:spChg>
        <pc:spChg chg="mod">
          <ac:chgData name="Kevin S. Rozmiarek" userId="9bbceaa7-07a0-427a-b453-314c9b8d2c36" providerId="ADAL" clId="{72DC5180-D430-4540-A189-8FC5419AA99A}" dt="2025-11-20T22:07:47.909" v="59" actId="20577"/>
          <ac:spMkLst>
            <pc:docMk/>
            <pc:sldMk cId="2811909483" sldId="270"/>
            <ac:spMk id="119" creationId="{2058710C-A867-C6DF-3490-745BE47C3FEE}"/>
          </ac:spMkLst>
        </pc:spChg>
        <pc:picChg chg="mod">
          <ac:chgData name="Kevin S. Rozmiarek" userId="9bbceaa7-07a0-427a-b453-314c9b8d2c36" providerId="ADAL" clId="{72DC5180-D430-4540-A189-8FC5419AA99A}" dt="2025-11-20T22:29:48.400" v="289" actId="1076"/>
          <ac:picMkLst>
            <pc:docMk/>
            <pc:sldMk cId="2811909483" sldId="270"/>
            <ac:picMk id="2" creationId="{1567754E-97B1-B6B9-17CB-61A4208B664E}"/>
          </ac:picMkLst>
        </pc:picChg>
        <pc:picChg chg="add mod">
          <ac:chgData name="Kevin S. Rozmiarek" userId="9bbceaa7-07a0-427a-b453-314c9b8d2c36" providerId="ADAL" clId="{72DC5180-D430-4540-A189-8FC5419AA99A}" dt="2025-12-03T21:08:23.730" v="482" actId="1076"/>
          <ac:picMkLst>
            <pc:docMk/>
            <pc:sldMk cId="2811909483" sldId="270"/>
            <ac:picMk id="5" creationId="{A3582886-1C8B-198C-BE6E-D99DCBD8D173}"/>
          </ac:picMkLst>
        </pc:picChg>
        <pc:picChg chg="add mod modCrop">
          <ac:chgData name="Kevin S. Rozmiarek" userId="9bbceaa7-07a0-427a-b453-314c9b8d2c36" providerId="ADAL" clId="{72DC5180-D430-4540-A189-8FC5419AA99A}" dt="2025-12-03T21:09:16.832" v="497" actId="14100"/>
          <ac:picMkLst>
            <pc:docMk/>
            <pc:sldMk cId="2811909483" sldId="270"/>
            <ac:picMk id="9" creationId="{398BF28F-D47B-6196-6AFB-9F817CF5FA99}"/>
          </ac:picMkLst>
        </pc:picChg>
        <pc:picChg chg="add mod">
          <ac:chgData name="Kevin S. Rozmiarek" userId="9bbceaa7-07a0-427a-b453-314c9b8d2c36" providerId="ADAL" clId="{72DC5180-D430-4540-A189-8FC5419AA99A}" dt="2025-11-20T22:18:21.057" v="136" actId="1076"/>
          <ac:picMkLst>
            <pc:docMk/>
            <pc:sldMk cId="2811909483" sldId="270"/>
            <ac:picMk id="11" creationId="{CD973E44-4C35-9182-D6AA-B2590A3EF270}"/>
          </ac:picMkLst>
        </pc:picChg>
        <pc:picChg chg="mod">
          <ac:chgData name="Kevin S. Rozmiarek" userId="9bbceaa7-07a0-427a-b453-314c9b8d2c36" providerId="ADAL" clId="{72DC5180-D430-4540-A189-8FC5419AA99A}" dt="2025-11-20T22:18:28.874" v="137" actId="1076"/>
          <ac:picMkLst>
            <pc:docMk/>
            <pc:sldMk cId="2811909483" sldId="270"/>
            <ac:picMk id="14" creationId="{7E34595F-D875-BD83-B4BD-FD10BEA6AA33}"/>
          </ac:picMkLst>
        </pc:picChg>
        <pc:picChg chg="add del mod">
          <ac:chgData name="Kevin S. Rozmiarek" userId="9bbceaa7-07a0-427a-b453-314c9b8d2c36" providerId="ADAL" clId="{72DC5180-D430-4540-A189-8FC5419AA99A}" dt="2025-12-03T21:07:52.128" v="475" actId="478"/>
          <ac:picMkLst>
            <pc:docMk/>
            <pc:sldMk cId="2811909483" sldId="270"/>
            <ac:picMk id="15" creationId="{2B61520D-1F0E-07BF-FCFB-D0E18DC5B9C1}"/>
          </ac:picMkLst>
        </pc:picChg>
        <pc:picChg chg="add mod">
          <ac:chgData name="Kevin S. Rozmiarek" userId="9bbceaa7-07a0-427a-b453-314c9b8d2c36" providerId="ADAL" clId="{72DC5180-D430-4540-A189-8FC5419AA99A}" dt="2025-12-03T21:11:20.829" v="517" actId="1076"/>
          <ac:picMkLst>
            <pc:docMk/>
            <pc:sldMk cId="2811909483" sldId="270"/>
            <ac:picMk id="17" creationId="{281A8A21-ADCA-F395-57D8-9BF638B23BF1}"/>
          </ac:picMkLst>
        </pc:picChg>
        <pc:picChg chg="add del mod modCrop">
          <ac:chgData name="Kevin S. Rozmiarek" userId="9bbceaa7-07a0-427a-b453-314c9b8d2c36" providerId="ADAL" clId="{72DC5180-D430-4540-A189-8FC5419AA99A}" dt="2025-12-03T21:08:41.802" v="489" actId="478"/>
          <ac:picMkLst>
            <pc:docMk/>
            <pc:sldMk cId="2811909483" sldId="270"/>
            <ac:picMk id="18" creationId="{77AED8AF-A762-18DC-25B6-6D6FDFE54032}"/>
          </ac:picMkLst>
        </pc:picChg>
        <pc:picChg chg="add del mod">
          <ac:chgData name="Kevin S. Rozmiarek" userId="9bbceaa7-07a0-427a-b453-314c9b8d2c36" providerId="ADAL" clId="{72DC5180-D430-4540-A189-8FC5419AA99A}" dt="2025-12-03T21:10:02.159" v="507" actId="478"/>
          <ac:picMkLst>
            <pc:docMk/>
            <pc:sldMk cId="2811909483" sldId="270"/>
            <ac:picMk id="20" creationId="{C6EA38EC-EFD3-69F6-C5EE-F33C91919EE3}"/>
          </ac:picMkLst>
        </pc:picChg>
        <pc:picChg chg="add mod">
          <ac:chgData name="Kevin S. Rozmiarek" userId="9bbceaa7-07a0-427a-b453-314c9b8d2c36" providerId="ADAL" clId="{72DC5180-D430-4540-A189-8FC5419AA99A}" dt="2025-11-20T22:30:02.829" v="293" actId="1076"/>
          <ac:picMkLst>
            <pc:docMk/>
            <pc:sldMk cId="2811909483" sldId="270"/>
            <ac:picMk id="26" creationId="{65114F40-1CD8-59ED-808A-2531256B532A}"/>
          </ac:picMkLst>
        </pc:picChg>
        <pc:picChg chg="add mod">
          <ac:chgData name="Kevin S. Rozmiarek" userId="9bbceaa7-07a0-427a-b453-314c9b8d2c36" providerId="ADAL" clId="{72DC5180-D430-4540-A189-8FC5419AA99A}" dt="2025-11-20T22:30:08.476" v="295" actId="1076"/>
          <ac:picMkLst>
            <pc:docMk/>
            <pc:sldMk cId="2811909483" sldId="270"/>
            <ac:picMk id="33" creationId="{2A8C9EED-7EE5-500A-7953-60C12C71B030}"/>
          </ac:picMkLst>
        </pc:picChg>
        <pc:picChg chg="mod">
          <ac:chgData name="Kevin S. Rozmiarek" userId="9bbceaa7-07a0-427a-b453-314c9b8d2c36" providerId="ADAL" clId="{72DC5180-D430-4540-A189-8FC5419AA99A}" dt="2025-11-20T22:16:16.326" v="97" actId="1076"/>
          <ac:picMkLst>
            <pc:docMk/>
            <pc:sldMk cId="2811909483" sldId="270"/>
            <ac:picMk id="43" creationId="{6A259E2E-7592-7C83-EB3D-4407B166D54D}"/>
          </ac:picMkLst>
        </pc:picChg>
        <pc:picChg chg="mod">
          <ac:chgData name="Kevin S. Rozmiarek" userId="9bbceaa7-07a0-427a-b453-314c9b8d2c36" providerId="ADAL" clId="{72DC5180-D430-4540-A189-8FC5419AA99A}" dt="2025-11-20T22:30:20.356" v="302" actId="14100"/>
          <ac:picMkLst>
            <pc:docMk/>
            <pc:sldMk cId="2811909483" sldId="270"/>
            <ac:picMk id="45" creationId="{00000000-0000-0000-0000-000000000000}"/>
          </ac:picMkLst>
        </pc:picChg>
        <pc:picChg chg="mod">
          <ac:chgData name="Kevin S. Rozmiarek" userId="9bbceaa7-07a0-427a-b453-314c9b8d2c36" providerId="ADAL" clId="{72DC5180-D430-4540-A189-8FC5419AA99A}" dt="2025-11-20T22:30:15.212" v="300" actId="1076"/>
          <ac:picMkLst>
            <pc:docMk/>
            <pc:sldMk cId="2811909483" sldId="270"/>
            <ac:picMk id="48" creationId="{00000000-0000-0000-0000-000000000000}"/>
          </ac:picMkLst>
        </pc:picChg>
        <pc:picChg chg="mod">
          <ac:chgData name="Kevin S. Rozmiarek" userId="9bbceaa7-07a0-427a-b453-314c9b8d2c36" providerId="ADAL" clId="{72DC5180-D430-4540-A189-8FC5419AA99A}" dt="2025-11-20T22:29:44.710" v="287" actId="1076"/>
          <ac:picMkLst>
            <pc:docMk/>
            <pc:sldMk cId="2811909483" sldId="270"/>
            <ac:picMk id="57" creationId="{A6DCD0D7-DA1B-E8F3-AB40-752F9A3C5993}"/>
          </ac:picMkLst>
        </pc:picChg>
        <pc:picChg chg="mod">
          <ac:chgData name="Kevin S. Rozmiarek" userId="9bbceaa7-07a0-427a-b453-314c9b8d2c36" providerId="ADAL" clId="{72DC5180-D430-4540-A189-8FC5419AA99A}" dt="2025-11-20T22:07:54.052" v="60" actId="1076"/>
          <ac:picMkLst>
            <pc:docMk/>
            <pc:sldMk cId="2811909483" sldId="270"/>
            <ac:picMk id="81" creationId="{FC800320-24D5-118A-46B9-07515E0D54EA}"/>
          </ac:picMkLst>
        </pc:picChg>
        <pc:picChg chg="mod">
          <ac:chgData name="Kevin S. Rozmiarek" userId="9bbceaa7-07a0-427a-b453-314c9b8d2c36" providerId="ADAL" clId="{72DC5180-D430-4540-A189-8FC5419AA99A}" dt="2025-11-20T22:30:11.636" v="297" actId="1076"/>
          <ac:picMkLst>
            <pc:docMk/>
            <pc:sldMk cId="2811909483" sldId="270"/>
            <ac:picMk id="87" creationId="{A704DF68-3420-33AA-B7CF-8C29D3F29CB1}"/>
          </ac:picMkLst>
        </pc:picChg>
      </pc:sldChg>
    </pc:docChg>
  </pc:docChgLst>
  <pc:docChgLst>
    <pc:chgData name="Kevin S. Rozmiarek" userId="9bbceaa7-07a0-427a-b453-314c9b8d2c36" providerId="ADAL" clId="{88FD9926-5890-4178-AB00-49971748B939}"/>
    <pc:docChg chg="modSld">
      <pc:chgData name="Kevin S. Rozmiarek" userId="9bbceaa7-07a0-427a-b453-314c9b8d2c36" providerId="ADAL" clId="{88FD9926-5890-4178-AB00-49971748B939}" dt="2025-11-30T03:17:35.152" v="645" actId="1076"/>
      <pc:docMkLst>
        <pc:docMk/>
      </pc:docMkLst>
      <pc:sldChg chg="addSp modSp mod">
        <pc:chgData name="Kevin S. Rozmiarek" userId="9bbceaa7-07a0-427a-b453-314c9b8d2c36" providerId="ADAL" clId="{88FD9926-5890-4178-AB00-49971748B939}" dt="2025-11-30T03:17:35.152" v="645" actId="1076"/>
        <pc:sldMkLst>
          <pc:docMk/>
          <pc:sldMk cId="2811909483" sldId="270"/>
        </pc:sldMkLst>
        <pc:spChg chg="add mod">
          <ac:chgData name="Kevin S. Rozmiarek" userId="9bbceaa7-07a0-427a-b453-314c9b8d2c36" providerId="ADAL" clId="{88FD9926-5890-4178-AB00-49971748B939}" dt="2025-11-30T03:16:59.564" v="641" actId="1076"/>
          <ac:spMkLst>
            <pc:docMk/>
            <pc:sldMk cId="2811909483" sldId="270"/>
            <ac:spMk id="3" creationId="{9E12ACB1-DD5C-8D49-5DC9-4AC9026822FE}"/>
          </ac:spMkLst>
        </pc:spChg>
        <pc:spChg chg="mod">
          <ac:chgData name="Kevin S. Rozmiarek" userId="9bbceaa7-07a0-427a-b453-314c9b8d2c36" providerId="ADAL" clId="{88FD9926-5890-4178-AB00-49971748B939}" dt="2025-11-30T03:16:59.564" v="641" actId="1076"/>
          <ac:spMkLst>
            <pc:docMk/>
            <pc:sldMk cId="2811909483" sldId="270"/>
            <ac:spMk id="6" creationId="{90F84531-B086-4D63-BB99-D71158DB14D1}"/>
          </ac:spMkLst>
        </pc:spChg>
        <pc:spChg chg="mod">
          <ac:chgData name="Kevin S. Rozmiarek" userId="9bbceaa7-07a0-427a-b453-314c9b8d2c36" providerId="ADAL" clId="{88FD9926-5890-4178-AB00-49971748B939}" dt="2025-11-30T03:16:59.564" v="641" actId="1076"/>
          <ac:spMkLst>
            <pc:docMk/>
            <pc:sldMk cId="2811909483" sldId="270"/>
            <ac:spMk id="44" creationId="{6D6256E8-27B6-8E1F-3428-CC52AE7AD527}"/>
          </ac:spMkLst>
        </pc:spChg>
        <pc:spChg chg="mod">
          <ac:chgData name="Kevin S. Rozmiarek" userId="9bbceaa7-07a0-427a-b453-314c9b8d2c36" providerId="ADAL" clId="{88FD9926-5890-4178-AB00-49971748B939}" dt="2025-11-30T03:17:28.475" v="643" actId="1076"/>
          <ac:spMkLst>
            <pc:docMk/>
            <pc:sldMk cId="2811909483" sldId="270"/>
            <ac:spMk id="46" creationId="{35BFE315-BA1B-4833-42D1-36A5BD124667}"/>
          </ac:spMkLst>
        </pc:spChg>
        <pc:spChg chg="mod">
          <ac:chgData name="Kevin S. Rozmiarek" userId="9bbceaa7-07a0-427a-b453-314c9b8d2c36" providerId="ADAL" clId="{88FD9926-5890-4178-AB00-49971748B939}" dt="2025-11-30T03:16:47.726" v="639" actId="1076"/>
          <ac:spMkLst>
            <pc:docMk/>
            <pc:sldMk cId="2811909483" sldId="270"/>
            <ac:spMk id="47" creationId="{ECA2F4E4-58DF-2436-2B27-24ADC6517885}"/>
          </ac:spMkLst>
        </pc:spChg>
        <pc:spChg chg="mod">
          <ac:chgData name="Kevin S. Rozmiarek" userId="9bbceaa7-07a0-427a-b453-314c9b8d2c36" providerId="ADAL" clId="{88FD9926-5890-4178-AB00-49971748B939}" dt="2025-11-30T03:07:01.023" v="244" actId="1076"/>
          <ac:spMkLst>
            <pc:docMk/>
            <pc:sldMk cId="2811909483" sldId="270"/>
            <ac:spMk id="119" creationId="{2058710C-A867-C6DF-3490-745BE47C3FEE}"/>
          </ac:spMkLst>
        </pc:spChg>
        <pc:picChg chg="mod">
          <ac:chgData name="Kevin S. Rozmiarek" userId="9bbceaa7-07a0-427a-b453-314c9b8d2c36" providerId="ADAL" clId="{88FD9926-5890-4178-AB00-49971748B939}" dt="2025-11-30T03:17:24.728" v="642" actId="1076"/>
          <ac:picMkLst>
            <pc:docMk/>
            <pc:sldMk cId="2811909483" sldId="270"/>
            <ac:picMk id="15" creationId="{2B61520D-1F0E-07BF-FCFB-D0E18DC5B9C1}"/>
          </ac:picMkLst>
        </pc:picChg>
        <pc:picChg chg="mod">
          <ac:chgData name="Kevin S. Rozmiarek" userId="9bbceaa7-07a0-427a-b453-314c9b8d2c36" providerId="ADAL" clId="{88FD9926-5890-4178-AB00-49971748B939}" dt="2025-11-30T03:17:31.589" v="644" actId="1076"/>
          <ac:picMkLst>
            <pc:docMk/>
            <pc:sldMk cId="2811909483" sldId="270"/>
            <ac:picMk id="18" creationId="{77AED8AF-A762-18DC-25B6-6D6FDFE54032}"/>
          </ac:picMkLst>
        </pc:picChg>
        <pc:picChg chg="mod">
          <ac:chgData name="Kevin S. Rozmiarek" userId="9bbceaa7-07a0-427a-b453-314c9b8d2c36" providerId="ADAL" clId="{88FD9926-5890-4178-AB00-49971748B939}" dt="2025-11-30T03:17:35.152" v="645" actId="1076"/>
          <ac:picMkLst>
            <pc:docMk/>
            <pc:sldMk cId="2811909483" sldId="270"/>
            <ac:picMk id="20" creationId="{C6EA38EC-EFD3-69F6-C5EE-F33C91919EE3}"/>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429125" y="3479325"/>
            <a:ext cx="26574750" cy="7401560"/>
          </a:xfrm>
        </p:spPr>
        <p:txBody>
          <a:bodyPr anchor="b"/>
          <a:lstStyle>
            <a:lvl1pPr algn="ctr">
              <a:defRPr sz="17438"/>
            </a:lvl1pPr>
          </a:lstStyle>
          <a:p>
            <a:r>
              <a:rPr lang="en-US"/>
              <a:t>Click to edit Master title style</a:t>
            </a:r>
          </a:p>
        </p:txBody>
      </p:sp>
      <p:sp>
        <p:nvSpPr>
          <p:cNvPr id="3" name="Subtitle 2"/>
          <p:cNvSpPr>
            <a:spLocks noGrp="1"/>
          </p:cNvSpPr>
          <p:nvPr>
            <p:ph type="subTitle" idx="1"/>
          </p:nvPr>
        </p:nvSpPr>
        <p:spPr>
          <a:xfrm>
            <a:off x="4429125" y="11166318"/>
            <a:ext cx="26574750" cy="5132862"/>
          </a:xfrm>
        </p:spPr>
        <p:txBody>
          <a:bodyPr/>
          <a:lstStyle>
            <a:lvl1pPr marL="0" indent="0" algn="ctr">
              <a:buNone/>
              <a:defRPr sz="6975"/>
            </a:lvl1pPr>
            <a:lvl2pPr marL="1328760" indent="0" algn="ctr">
              <a:buNone/>
              <a:defRPr sz="5813"/>
            </a:lvl2pPr>
            <a:lvl3pPr marL="2657521" indent="0" algn="ctr">
              <a:buNone/>
              <a:defRPr sz="5231"/>
            </a:lvl3pPr>
            <a:lvl4pPr marL="3986281" indent="0" algn="ctr">
              <a:buNone/>
              <a:defRPr sz="4650"/>
            </a:lvl4pPr>
            <a:lvl5pPr marL="5315041" indent="0" algn="ctr">
              <a:buNone/>
              <a:defRPr sz="4650"/>
            </a:lvl5pPr>
            <a:lvl6pPr marL="6643802" indent="0" algn="ctr">
              <a:buNone/>
              <a:defRPr sz="4650"/>
            </a:lvl6pPr>
            <a:lvl7pPr marL="7972562" indent="0" algn="ctr">
              <a:buNone/>
              <a:defRPr sz="4650"/>
            </a:lvl7pPr>
            <a:lvl8pPr marL="9301323" indent="0" algn="ctr">
              <a:buNone/>
              <a:defRPr sz="4650"/>
            </a:lvl8pPr>
            <a:lvl9pPr marL="10630083" indent="0" algn="ctr">
              <a:buNone/>
              <a:defRPr sz="4650"/>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2823163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820353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5356740" y="1131887"/>
            <a:ext cx="7640241" cy="1801669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2436019" y="1131887"/>
            <a:ext cx="22477809" cy="1801669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82975347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Option 3 - 4 w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8254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3050668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17564" y="5300189"/>
            <a:ext cx="30560963" cy="8843485"/>
          </a:xfrm>
        </p:spPr>
        <p:txBody>
          <a:bodyPr anchor="b"/>
          <a:lstStyle>
            <a:lvl1pPr>
              <a:defRPr sz="17438"/>
            </a:lvl1pPr>
          </a:lstStyle>
          <a:p>
            <a:r>
              <a:rPr lang="en-US"/>
              <a:t>Click to edit Master title style</a:t>
            </a:r>
          </a:p>
        </p:txBody>
      </p:sp>
      <p:sp>
        <p:nvSpPr>
          <p:cNvPr id="3" name="Text Placeholder 2"/>
          <p:cNvSpPr>
            <a:spLocks noGrp="1"/>
          </p:cNvSpPr>
          <p:nvPr>
            <p:ph type="body" idx="1"/>
          </p:nvPr>
        </p:nvSpPr>
        <p:spPr>
          <a:xfrm>
            <a:off x="2417564" y="14227337"/>
            <a:ext cx="30560963" cy="4650580"/>
          </a:xfrm>
        </p:spPr>
        <p:txBody>
          <a:bodyPr/>
          <a:lstStyle>
            <a:lvl1pPr marL="0" indent="0">
              <a:buNone/>
              <a:defRPr sz="6975">
                <a:solidFill>
                  <a:schemeClr val="tx1">
                    <a:tint val="75000"/>
                  </a:schemeClr>
                </a:solidFill>
              </a:defRPr>
            </a:lvl1pPr>
            <a:lvl2pPr marL="1328760" indent="0">
              <a:buNone/>
              <a:defRPr sz="5813">
                <a:solidFill>
                  <a:schemeClr val="tx1">
                    <a:tint val="75000"/>
                  </a:schemeClr>
                </a:solidFill>
              </a:defRPr>
            </a:lvl2pPr>
            <a:lvl3pPr marL="2657521" indent="0">
              <a:buNone/>
              <a:defRPr sz="5231">
                <a:solidFill>
                  <a:schemeClr val="tx1">
                    <a:tint val="75000"/>
                  </a:schemeClr>
                </a:solidFill>
              </a:defRPr>
            </a:lvl3pPr>
            <a:lvl4pPr marL="3986281" indent="0">
              <a:buNone/>
              <a:defRPr sz="4650">
                <a:solidFill>
                  <a:schemeClr val="tx1">
                    <a:tint val="75000"/>
                  </a:schemeClr>
                </a:solidFill>
              </a:defRPr>
            </a:lvl4pPr>
            <a:lvl5pPr marL="5315041" indent="0">
              <a:buNone/>
              <a:defRPr sz="4650">
                <a:solidFill>
                  <a:schemeClr val="tx1">
                    <a:tint val="75000"/>
                  </a:schemeClr>
                </a:solidFill>
              </a:defRPr>
            </a:lvl5pPr>
            <a:lvl6pPr marL="6643802" indent="0">
              <a:buNone/>
              <a:defRPr sz="4650">
                <a:solidFill>
                  <a:schemeClr val="tx1">
                    <a:tint val="75000"/>
                  </a:schemeClr>
                </a:solidFill>
              </a:defRPr>
            </a:lvl6pPr>
            <a:lvl7pPr marL="7972562" indent="0">
              <a:buNone/>
              <a:defRPr sz="4650">
                <a:solidFill>
                  <a:schemeClr val="tx1">
                    <a:tint val="75000"/>
                  </a:schemeClr>
                </a:solidFill>
              </a:defRPr>
            </a:lvl7pPr>
            <a:lvl8pPr marL="9301323" indent="0">
              <a:buNone/>
              <a:defRPr sz="4650">
                <a:solidFill>
                  <a:schemeClr val="tx1">
                    <a:tint val="75000"/>
                  </a:schemeClr>
                </a:solidFill>
              </a:defRPr>
            </a:lvl8pPr>
            <a:lvl9pPr marL="10630083" indent="0">
              <a:buNone/>
              <a:defRPr sz="46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smtClean="0"/>
              <a:t>12/3/2025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37926163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2436019" y="5659437"/>
            <a:ext cx="15059025" cy="134891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7937956" y="5659437"/>
            <a:ext cx="15059025" cy="1348914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438988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440634" y="1131889"/>
            <a:ext cx="30560963" cy="4109245"/>
          </a:xfrm>
        </p:spPr>
        <p:txBody>
          <a:bodyPr/>
          <a:lstStyle/>
          <a:p>
            <a:r>
              <a:rPr lang="en-US"/>
              <a:t>Click to edit Master title style</a:t>
            </a:r>
          </a:p>
        </p:txBody>
      </p:sp>
      <p:sp>
        <p:nvSpPr>
          <p:cNvPr id="3" name="Text Placeholder 2"/>
          <p:cNvSpPr>
            <a:spLocks noGrp="1"/>
          </p:cNvSpPr>
          <p:nvPr>
            <p:ph type="body" idx="1"/>
          </p:nvPr>
        </p:nvSpPr>
        <p:spPr>
          <a:xfrm>
            <a:off x="2440636" y="5211605"/>
            <a:ext cx="14989818" cy="2554127"/>
          </a:xfrm>
        </p:spPr>
        <p:txBody>
          <a:bodyPr anchor="b"/>
          <a:lstStyle>
            <a:lvl1pPr marL="0" indent="0">
              <a:buNone/>
              <a:defRPr sz="6975" b="1"/>
            </a:lvl1pPr>
            <a:lvl2pPr marL="1328760" indent="0">
              <a:buNone/>
              <a:defRPr sz="5813" b="1"/>
            </a:lvl2pPr>
            <a:lvl3pPr marL="2657521" indent="0">
              <a:buNone/>
              <a:defRPr sz="5231" b="1"/>
            </a:lvl3pPr>
            <a:lvl4pPr marL="3986281" indent="0">
              <a:buNone/>
              <a:defRPr sz="4650" b="1"/>
            </a:lvl4pPr>
            <a:lvl5pPr marL="5315041" indent="0">
              <a:buNone/>
              <a:defRPr sz="4650" b="1"/>
            </a:lvl5pPr>
            <a:lvl6pPr marL="6643802" indent="0">
              <a:buNone/>
              <a:defRPr sz="4650" b="1"/>
            </a:lvl6pPr>
            <a:lvl7pPr marL="7972562" indent="0">
              <a:buNone/>
              <a:defRPr sz="4650" b="1"/>
            </a:lvl7pPr>
            <a:lvl8pPr marL="9301323" indent="0">
              <a:buNone/>
              <a:defRPr sz="4650" b="1"/>
            </a:lvl8pPr>
            <a:lvl9pPr marL="10630083" indent="0">
              <a:buNone/>
              <a:defRPr sz="4650" b="1"/>
            </a:lvl9pPr>
          </a:lstStyle>
          <a:p>
            <a:pPr lvl="0"/>
            <a:r>
              <a:rPr lang="en-US"/>
              <a:t>Click to edit Master text styles</a:t>
            </a:r>
          </a:p>
        </p:txBody>
      </p:sp>
      <p:sp>
        <p:nvSpPr>
          <p:cNvPr id="4" name="Content Placeholder 3"/>
          <p:cNvSpPr>
            <a:spLocks noGrp="1"/>
          </p:cNvSpPr>
          <p:nvPr>
            <p:ph sz="half" idx="2"/>
          </p:nvPr>
        </p:nvSpPr>
        <p:spPr>
          <a:xfrm>
            <a:off x="2440636" y="7765732"/>
            <a:ext cx="14989818" cy="114222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7937956" y="5211605"/>
            <a:ext cx="15063640" cy="2554127"/>
          </a:xfrm>
        </p:spPr>
        <p:txBody>
          <a:bodyPr anchor="b"/>
          <a:lstStyle>
            <a:lvl1pPr marL="0" indent="0">
              <a:buNone/>
              <a:defRPr sz="6975" b="1"/>
            </a:lvl1pPr>
            <a:lvl2pPr marL="1328760" indent="0">
              <a:buNone/>
              <a:defRPr sz="5813" b="1"/>
            </a:lvl2pPr>
            <a:lvl3pPr marL="2657521" indent="0">
              <a:buNone/>
              <a:defRPr sz="5231" b="1"/>
            </a:lvl3pPr>
            <a:lvl4pPr marL="3986281" indent="0">
              <a:buNone/>
              <a:defRPr sz="4650" b="1"/>
            </a:lvl4pPr>
            <a:lvl5pPr marL="5315041" indent="0">
              <a:buNone/>
              <a:defRPr sz="4650" b="1"/>
            </a:lvl5pPr>
            <a:lvl6pPr marL="6643802" indent="0">
              <a:buNone/>
              <a:defRPr sz="4650" b="1"/>
            </a:lvl6pPr>
            <a:lvl7pPr marL="7972562" indent="0">
              <a:buNone/>
              <a:defRPr sz="4650" b="1"/>
            </a:lvl7pPr>
            <a:lvl8pPr marL="9301323" indent="0">
              <a:buNone/>
              <a:defRPr sz="4650" b="1"/>
            </a:lvl8pPr>
            <a:lvl9pPr marL="10630083" indent="0">
              <a:buNone/>
              <a:defRPr sz="4650" b="1"/>
            </a:lvl9pPr>
          </a:lstStyle>
          <a:p>
            <a:pPr lvl="0"/>
            <a:r>
              <a:rPr lang="en-US"/>
              <a:t>Click to edit Master text styles</a:t>
            </a:r>
          </a:p>
        </p:txBody>
      </p:sp>
      <p:sp>
        <p:nvSpPr>
          <p:cNvPr id="6" name="Content Placeholder 5"/>
          <p:cNvSpPr>
            <a:spLocks noGrp="1"/>
          </p:cNvSpPr>
          <p:nvPr>
            <p:ph sz="quarter" idx="4"/>
          </p:nvPr>
        </p:nvSpPr>
        <p:spPr>
          <a:xfrm>
            <a:off x="17937956" y="7765732"/>
            <a:ext cx="15063640" cy="1142222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smtClean="0"/>
              <a:t>12/3/2025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098576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smtClean="0"/>
              <a:t>12/3/2025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1541090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12/3/2025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27195868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40635" y="1417320"/>
            <a:ext cx="11428064" cy="4960620"/>
          </a:xfrm>
        </p:spPr>
        <p:txBody>
          <a:bodyPr anchor="b"/>
          <a:lstStyle>
            <a:lvl1pPr>
              <a:defRPr sz="9300"/>
            </a:lvl1pPr>
          </a:lstStyle>
          <a:p>
            <a:r>
              <a:rPr lang="en-US"/>
              <a:t>Click to edit Master title style</a:t>
            </a:r>
          </a:p>
        </p:txBody>
      </p:sp>
      <p:sp>
        <p:nvSpPr>
          <p:cNvPr id="3" name="Content Placeholder 2"/>
          <p:cNvSpPr>
            <a:spLocks noGrp="1"/>
          </p:cNvSpPr>
          <p:nvPr>
            <p:ph idx="1"/>
          </p:nvPr>
        </p:nvSpPr>
        <p:spPr>
          <a:xfrm>
            <a:off x="15063640" y="3061019"/>
            <a:ext cx="17937956" cy="15108238"/>
          </a:xfrm>
        </p:spPr>
        <p:txBody>
          <a:bodyPr/>
          <a:lstStyle>
            <a:lvl1pPr>
              <a:defRPr sz="9300"/>
            </a:lvl1pPr>
            <a:lvl2pPr>
              <a:defRPr sz="8138"/>
            </a:lvl2pPr>
            <a:lvl3pPr>
              <a:defRPr sz="6975"/>
            </a:lvl3pPr>
            <a:lvl4pPr>
              <a:defRPr sz="5813"/>
            </a:lvl4pPr>
            <a:lvl5pPr>
              <a:defRPr sz="5813"/>
            </a:lvl5pPr>
            <a:lvl6pPr>
              <a:defRPr sz="5813"/>
            </a:lvl6pPr>
            <a:lvl7pPr>
              <a:defRPr sz="5813"/>
            </a:lvl7pPr>
            <a:lvl8pPr>
              <a:defRPr sz="5813"/>
            </a:lvl8pPr>
            <a:lvl9pPr>
              <a:defRPr sz="581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2440635" y="6377940"/>
            <a:ext cx="11428064" cy="11815923"/>
          </a:xfrm>
        </p:spPr>
        <p:txBody>
          <a:bodyPr/>
          <a:lstStyle>
            <a:lvl1pPr marL="0" indent="0">
              <a:buNone/>
              <a:defRPr sz="4650"/>
            </a:lvl1pPr>
            <a:lvl2pPr marL="1328760" indent="0">
              <a:buNone/>
              <a:defRPr sz="4069"/>
            </a:lvl2pPr>
            <a:lvl3pPr marL="2657521" indent="0">
              <a:buNone/>
              <a:defRPr sz="3488"/>
            </a:lvl3pPr>
            <a:lvl4pPr marL="3986281" indent="0">
              <a:buNone/>
              <a:defRPr sz="2906"/>
            </a:lvl4pPr>
            <a:lvl5pPr marL="5315041" indent="0">
              <a:buNone/>
              <a:defRPr sz="2906"/>
            </a:lvl5pPr>
            <a:lvl6pPr marL="6643802" indent="0">
              <a:buNone/>
              <a:defRPr sz="2906"/>
            </a:lvl6pPr>
            <a:lvl7pPr marL="7972562" indent="0">
              <a:buNone/>
              <a:defRPr sz="2906"/>
            </a:lvl7pPr>
            <a:lvl8pPr marL="9301323" indent="0">
              <a:buNone/>
              <a:defRPr sz="2906"/>
            </a:lvl8pPr>
            <a:lvl9pPr marL="10630083" indent="0">
              <a:buNone/>
              <a:defRPr sz="2906"/>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223731278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440635" y="1417320"/>
            <a:ext cx="11428064" cy="4960620"/>
          </a:xfrm>
        </p:spPr>
        <p:txBody>
          <a:bodyPr anchor="b"/>
          <a:lstStyle>
            <a:lvl1pPr>
              <a:defRPr sz="9300"/>
            </a:lvl1pPr>
          </a:lstStyle>
          <a:p>
            <a:r>
              <a:rPr lang="en-US"/>
              <a:t>Click to edit Master title style</a:t>
            </a:r>
          </a:p>
        </p:txBody>
      </p:sp>
      <p:sp>
        <p:nvSpPr>
          <p:cNvPr id="3" name="Picture Placeholder 2"/>
          <p:cNvSpPr>
            <a:spLocks noGrp="1" noChangeAspect="1"/>
          </p:cNvSpPr>
          <p:nvPr>
            <p:ph type="pic" idx="1"/>
          </p:nvPr>
        </p:nvSpPr>
        <p:spPr>
          <a:xfrm>
            <a:off x="15063640" y="3061019"/>
            <a:ext cx="17937956" cy="15108238"/>
          </a:xfrm>
        </p:spPr>
        <p:txBody>
          <a:bodyPr anchor="t"/>
          <a:lstStyle>
            <a:lvl1pPr marL="0" indent="0">
              <a:buNone/>
              <a:defRPr sz="9300"/>
            </a:lvl1pPr>
            <a:lvl2pPr marL="1328760" indent="0">
              <a:buNone/>
              <a:defRPr sz="8138"/>
            </a:lvl2pPr>
            <a:lvl3pPr marL="2657521" indent="0">
              <a:buNone/>
              <a:defRPr sz="6975"/>
            </a:lvl3pPr>
            <a:lvl4pPr marL="3986281" indent="0">
              <a:buNone/>
              <a:defRPr sz="5813"/>
            </a:lvl4pPr>
            <a:lvl5pPr marL="5315041" indent="0">
              <a:buNone/>
              <a:defRPr sz="5813"/>
            </a:lvl5pPr>
            <a:lvl6pPr marL="6643802" indent="0">
              <a:buNone/>
              <a:defRPr sz="5813"/>
            </a:lvl6pPr>
            <a:lvl7pPr marL="7972562" indent="0">
              <a:buNone/>
              <a:defRPr sz="5813"/>
            </a:lvl7pPr>
            <a:lvl8pPr marL="9301323" indent="0">
              <a:buNone/>
              <a:defRPr sz="5813"/>
            </a:lvl8pPr>
            <a:lvl9pPr marL="10630083" indent="0">
              <a:buNone/>
              <a:defRPr sz="5813"/>
            </a:lvl9pPr>
          </a:lstStyle>
          <a:p>
            <a:r>
              <a:rPr lang="en-US"/>
              <a:t>Click icon to add picture</a:t>
            </a:r>
          </a:p>
        </p:txBody>
      </p:sp>
      <p:sp>
        <p:nvSpPr>
          <p:cNvPr id="4" name="Text Placeholder 3"/>
          <p:cNvSpPr>
            <a:spLocks noGrp="1"/>
          </p:cNvSpPr>
          <p:nvPr>
            <p:ph type="body" sz="half" idx="2"/>
          </p:nvPr>
        </p:nvSpPr>
        <p:spPr>
          <a:xfrm>
            <a:off x="2440635" y="6377940"/>
            <a:ext cx="11428064" cy="11815923"/>
          </a:xfrm>
        </p:spPr>
        <p:txBody>
          <a:bodyPr/>
          <a:lstStyle>
            <a:lvl1pPr marL="0" indent="0">
              <a:buNone/>
              <a:defRPr sz="4650"/>
            </a:lvl1pPr>
            <a:lvl2pPr marL="1328760" indent="0">
              <a:buNone/>
              <a:defRPr sz="4069"/>
            </a:lvl2pPr>
            <a:lvl3pPr marL="2657521" indent="0">
              <a:buNone/>
              <a:defRPr sz="3488"/>
            </a:lvl3pPr>
            <a:lvl4pPr marL="3986281" indent="0">
              <a:buNone/>
              <a:defRPr sz="2906"/>
            </a:lvl4pPr>
            <a:lvl5pPr marL="5315041" indent="0">
              <a:buNone/>
              <a:defRPr sz="2906"/>
            </a:lvl5pPr>
            <a:lvl6pPr marL="6643802" indent="0">
              <a:buNone/>
              <a:defRPr sz="2906"/>
            </a:lvl6pPr>
            <a:lvl7pPr marL="7972562" indent="0">
              <a:buNone/>
              <a:defRPr sz="2906"/>
            </a:lvl7pPr>
            <a:lvl8pPr marL="9301323" indent="0">
              <a:buNone/>
              <a:defRPr sz="2906"/>
            </a:lvl8pPr>
            <a:lvl9pPr marL="10630083" indent="0">
              <a:buNone/>
              <a:defRPr sz="2906"/>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smtClean="0"/>
              <a:t>12/3/2025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a:p>
        </p:txBody>
      </p:sp>
    </p:spTree>
    <p:extLst>
      <p:ext uri="{BB962C8B-B14F-4D97-AF65-F5344CB8AC3E}">
        <p14:creationId xmlns:p14="http://schemas.microsoft.com/office/powerpoint/2010/main" val="41049238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436019" y="1131889"/>
            <a:ext cx="30560963" cy="41092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436019" y="5659437"/>
            <a:ext cx="30560963" cy="134891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2436019" y="19704686"/>
            <a:ext cx="7972425" cy="1131888"/>
          </a:xfrm>
          <a:prstGeom prst="rect">
            <a:avLst/>
          </a:prstGeom>
        </p:spPr>
        <p:txBody>
          <a:bodyPr vert="horz" lIns="91440" tIns="45720" rIns="91440" bIns="45720" rtlCol="0" anchor="ctr"/>
          <a:lstStyle>
            <a:lvl1pPr algn="l">
              <a:defRPr sz="3488">
                <a:solidFill>
                  <a:schemeClr val="tx1">
                    <a:tint val="75000"/>
                  </a:schemeClr>
                </a:solidFill>
              </a:defRPr>
            </a:lvl1pPr>
          </a:lstStyle>
          <a:p>
            <a:fld id="{C764DE79-268F-4C1A-8933-263129D2AF90}" type="datetimeFigureOut">
              <a:rPr lang="en-US" smtClean="0"/>
              <a:t>12/3/2025</a:t>
            </a:fld>
            <a:endParaRPr lang="en-US"/>
          </a:p>
        </p:txBody>
      </p:sp>
      <p:sp>
        <p:nvSpPr>
          <p:cNvPr id="5" name="Footer Placeholder 4"/>
          <p:cNvSpPr>
            <a:spLocks noGrp="1"/>
          </p:cNvSpPr>
          <p:nvPr>
            <p:ph type="ftr" sz="quarter" idx="3"/>
          </p:nvPr>
        </p:nvSpPr>
        <p:spPr>
          <a:xfrm>
            <a:off x="11737181" y="19704686"/>
            <a:ext cx="11958638" cy="1131888"/>
          </a:xfrm>
          <a:prstGeom prst="rect">
            <a:avLst/>
          </a:prstGeom>
        </p:spPr>
        <p:txBody>
          <a:bodyPr vert="horz" lIns="91440" tIns="45720" rIns="91440" bIns="45720" rtlCol="0" anchor="ctr"/>
          <a:lstStyle>
            <a:lvl1pPr algn="ctr">
              <a:defRPr sz="3488">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024556" y="19704686"/>
            <a:ext cx="7972425" cy="1131888"/>
          </a:xfrm>
          <a:prstGeom prst="rect">
            <a:avLst/>
          </a:prstGeom>
        </p:spPr>
        <p:txBody>
          <a:bodyPr vert="horz" lIns="91440" tIns="45720" rIns="91440" bIns="45720" rtlCol="0" anchor="ctr"/>
          <a:lstStyle>
            <a:lvl1pPr algn="r">
              <a:defRPr sz="3488">
                <a:solidFill>
                  <a:schemeClr val="tx1">
                    <a:tint val="75000"/>
                  </a:schemeClr>
                </a:solidFill>
              </a:defRPr>
            </a:lvl1pPr>
          </a:lstStyle>
          <a:p>
            <a:fld id="{48F63A3B-78C7-47BE-AE5E-E10140E04643}" type="slidenum">
              <a:rPr lang="en-US" smtClean="0"/>
              <a:t>‹#›</a:t>
            </a:fld>
            <a:endParaRPr lang="en-US"/>
          </a:p>
        </p:txBody>
      </p:sp>
    </p:spTree>
    <p:extLst>
      <p:ext uri="{BB962C8B-B14F-4D97-AF65-F5344CB8AC3E}">
        <p14:creationId xmlns:p14="http://schemas.microsoft.com/office/powerpoint/2010/main" val="3972442808"/>
      </p:ext>
    </p:extLst>
  </p:cSld>
  <p:clrMap bg1="lt1" tx1="dk1" bg2="lt2" tx2="dk2" accent1="accent1" accent2="accent2" accent3="accent3" accent4="accent4" accent5="accent5" accent6="accent6" hlink="hlink" folHlink="folHlink"/>
  <p:sldLayoutIdLst>
    <p:sldLayoutId id="2147483727" r:id="rId1"/>
    <p:sldLayoutId id="2147483728" r:id="rId2"/>
    <p:sldLayoutId id="2147483729" r:id="rId3"/>
    <p:sldLayoutId id="2147483730" r:id="rId4"/>
    <p:sldLayoutId id="2147483731" r:id="rId5"/>
    <p:sldLayoutId id="2147483732" r:id="rId6"/>
    <p:sldLayoutId id="2147483733" r:id="rId7"/>
    <p:sldLayoutId id="2147483734" r:id="rId8"/>
    <p:sldLayoutId id="2147483735" r:id="rId9"/>
    <p:sldLayoutId id="2147483736" r:id="rId10"/>
    <p:sldLayoutId id="2147483737" r:id="rId11"/>
    <p:sldLayoutId id="2147483738" r:id="rId12"/>
  </p:sldLayoutIdLst>
  <p:txStyles>
    <p:titleStyle>
      <a:lvl1pPr algn="l" defTabSz="2657521" rtl="0" eaLnBrk="1" latinLnBrk="0" hangingPunct="1">
        <a:lnSpc>
          <a:spcPct val="90000"/>
        </a:lnSpc>
        <a:spcBef>
          <a:spcPct val="0"/>
        </a:spcBef>
        <a:buNone/>
        <a:defRPr sz="12788" kern="1200">
          <a:solidFill>
            <a:schemeClr val="tx1"/>
          </a:solidFill>
          <a:latin typeface="+mj-lt"/>
          <a:ea typeface="+mj-ea"/>
          <a:cs typeface="+mj-cs"/>
        </a:defRPr>
      </a:lvl1pPr>
    </p:titleStyle>
    <p:bodyStyle>
      <a:lvl1pPr marL="664380" indent="-664380" algn="l" defTabSz="2657521" rtl="0" eaLnBrk="1" latinLnBrk="0" hangingPunct="1">
        <a:lnSpc>
          <a:spcPct val="90000"/>
        </a:lnSpc>
        <a:spcBef>
          <a:spcPts val="2906"/>
        </a:spcBef>
        <a:buFont typeface="Arial" panose="020B0604020202020204" pitchFamily="34" charset="0"/>
        <a:buChar char="•"/>
        <a:defRPr sz="8138" kern="1200">
          <a:solidFill>
            <a:schemeClr val="tx1"/>
          </a:solidFill>
          <a:latin typeface="+mn-lt"/>
          <a:ea typeface="+mn-ea"/>
          <a:cs typeface="+mn-cs"/>
        </a:defRPr>
      </a:lvl1pPr>
      <a:lvl2pPr marL="1993141" indent="-664380" algn="l" defTabSz="2657521" rtl="0" eaLnBrk="1" latinLnBrk="0" hangingPunct="1">
        <a:lnSpc>
          <a:spcPct val="90000"/>
        </a:lnSpc>
        <a:spcBef>
          <a:spcPts val="1453"/>
        </a:spcBef>
        <a:buFont typeface="Arial" panose="020B0604020202020204" pitchFamily="34" charset="0"/>
        <a:buChar char="•"/>
        <a:defRPr sz="6975" kern="1200">
          <a:solidFill>
            <a:schemeClr val="tx1"/>
          </a:solidFill>
          <a:latin typeface="+mn-lt"/>
          <a:ea typeface="+mn-ea"/>
          <a:cs typeface="+mn-cs"/>
        </a:defRPr>
      </a:lvl2pPr>
      <a:lvl3pPr marL="3321901" indent="-664380" algn="l" defTabSz="2657521" rtl="0" eaLnBrk="1" latinLnBrk="0" hangingPunct="1">
        <a:lnSpc>
          <a:spcPct val="90000"/>
        </a:lnSpc>
        <a:spcBef>
          <a:spcPts val="1453"/>
        </a:spcBef>
        <a:buFont typeface="Arial" panose="020B0604020202020204" pitchFamily="34" charset="0"/>
        <a:buChar char="•"/>
        <a:defRPr sz="5813" kern="1200">
          <a:solidFill>
            <a:schemeClr val="tx1"/>
          </a:solidFill>
          <a:latin typeface="+mn-lt"/>
          <a:ea typeface="+mn-ea"/>
          <a:cs typeface="+mn-cs"/>
        </a:defRPr>
      </a:lvl3pPr>
      <a:lvl4pPr marL="4650661" indent="-664380" algn="l" defTabSz="2657521" rtl="0" eaLnBrk="1" latinLnBrk="0" hangingPunct="1">
        <a:lnSpc>
          <a:spcPct val="90000"/>
        </a:lnSpc>
        <a:spcBef>
          <a:spcPts val="1453"/>
        </a:spcBef>
        <a:buFont typeface="Arial" panose="020B0604020202020204" pitchFamily="34" charset="0"/>
        <a:buChar char="•"/>
        <a:defRPr sz="5231" kern="1200">
          <a:solidFill>
            <a:schemeClr val="tx1"/>
          </a:solidFill>
          <a:latin typeface="+mn-lt"/>
          <a:ea typeface="+mn-ea"/>
          <a:cs typeface="+mn-cs"/>
        </a:defRPr>
      </a:lvl4pPr>
      <a:lvl5pPr marL="5979422" indent="-664380" algn="l" defTabSz="2657521" rtl="0" eaLnBrk="1" latinLnBrk="0" hangingPunct="1">
        <a:lnSpc>
          <a:spcPct val="90000"/>
        </a:lnSpc>
        <a:spcBef>
          <a:spcPts val="1453"/>
        </a:spcBef>
        <a:buFont typeface="Arial" panose="020B0604020202020204" pitchFamily="34" charset="0"/>
        <a:buChar char="•"/>
        <a:defRPr sz="5231" kern="1200">
          <a:solidFill>
            <a:schemeClr val="tx1"/>
          </a:solidFill>
          <a:latin typeface="+mn-lt"/>
          <a:ea typeface="+mn-ea"/>
          <a:cs typeface="+mn-cs"/>
        </a:defRPr>
      </a:lvl5pPr>
      <a:lvl6pPr marL="7308182" indent="-664380" algn="l" defTabSz="2657521" rtl="0" eaLnBrk="1" latinLnBrk="0" hangingPunct="1">
        <a:lnSpc>
          <a:spcPct val="90000"/>
        </a:lnSpc>
        <a:spcBef>
          <a:spcPts val="1453"/>
        </a:spcBef>
        <a:buFont typeface="Arial" panose="020B0604020202020204" pitchFamily="34" charset="0"/>
        <a:buChar char="•"/>
        <a:defRPr sz="5231" kern="1200">
          <a:solidFill>
            <a:schemeClr val="tx1"/>
          </a:solidFill>
          <a:latin typeface="+mn-lt"/>
          <a:ea typeface="+mn-ea"/>
          <a:cs typeface="+mn-cs"/>
        </a:defRPr>
      </a:lvl6pPr>
      <a:lvl7pPr marL="8636942" indent="-664380" algn="l" defTabSz="2657521" rtl="0" eaLnBrk="1" latinLnBrk="0" hangingPunct="1">
        <a:lnSpc>
          <a:spcPct val="90000"/>
        </a:lnSpc>
        <a:spcBef>
          <a:spcPts val="1453"/>
        </a:spcBef>
        <a:buFont typeface="Arial" panose="020B0604020202020204" pitchFamily="34" charset="0"/>
        <a:buChar char="•"/>
        <a:defRPr sz="5231" kern="1200">
          <a:solidFill>
            <a:schemeClr val="tx1"/>
          </a:solidFill>
          <a:latin typeface="+mn-lt"/>
          <a:ea typeface="+mn-ea"/>
          <a:cs typeface="+mn-cs"/>
        </a:defRPr>
      </a:lvl7pPr>
      <a:lvl8pPr marL="9965703" indent="-664380" algn="l" defTabSz="2657521" rtl="0" eaLnBrk="1" latinLnBrk="0" hangingPunct="1">
        <a:lnSpc>
          <a:spcPct val="90000"/>
        </a:lnSpc>
        <a:spcBef>
          <a:spcPts val="1453"/>
        </a:spcBef>
        <a:buFont typeface="Arial" panose="020B0604020202020204" pitchFamily="34" charset="0"/>
        <a:buChar char="•"/>
        <a:defRPr sz="5231" kern="1200">
          <a:solidFill>
            <a:schemeClr val="tx1"/>
          </a:solidFill>
          <a:latin typeface="+mn-lt"/>
          <a:ea typeface="+mn-ea"/>
          <a:cs typeface="+mn-cs"/>
        </a:defRPr>
      </a:lvl8pPr>
      <a:lvl9pPr marL="11294463" indent="-664380" algn="l" defTabSz="2657521" rtl="0" eaLnBrk="1" latinLnBrk="0" hangingPunct="1">
        <a:lnSpc>
          <a:spcPct val="90000"/>
        </a:lnSpc>
        <a:spcBef>
          <a:spcPts val="1453"/>
        </a:spcBef>
        <a:buFont typeface="Arial" panose="020B0604020202020204" pitchFamily="34" charset="0"/>
        <a:buChar char="•"/>
        <a:defRPr sz="5231" kern="1200">
          <a:solidFill>
            <a:schemeClr val="tx1"/>
          </a:solidFill>
          <a:latin typeface="+mn-lt"/>
          <a:ea typeface="+mn-ea"/>
          <a:cs typeface="+mn-cs"/>
        </a:defRPr>
      </a:lvl9pPr>
    </p:bodyStyle>
    <p:otherStyle>
      <a:defPPr>
        <a:defRPr lang="en-US"/>
      </a:defPPr>
      <a:lvl1pPr marL="0" algn="l" defTabSz="2657521" rtl="0" eaLnBrk="1" latinLnBrk="0" hangingPunct="1">
        <a:defRPr sz="5231" kern="1200">
          <a:solidFill>
            <a:schemeClr val="tx1"/>
          </a:solidFill>
          <a:latin typeface="+mn-lt"/>
          <a:ea typeface="+mn-ea"/>
          <a:cs typeface="+mn-cs"/>
        </a:defRPr>
      </a:lvl1pPr>
      <a:lvl2pPr marL="1328760" algn="l" defTabSz="2657521" rtl="0" eaLnBrk="1" latinLnBrk="0" hangingPunct="1">
        <a:defRPr sz="5231" kern="1200">
          <a:solidFill>
            <a:schemeClr val="tx1"/>
          </a:solidFill>
          <a:latin typeface="+mn-lt"/>
          <a:ea typeface="+mn-ea"/>
          <a:cs typeface="+mn-cs"/>
        </a:defRPr>
      </a:lvl2pPr>
      <a:lvl3pPr marL="2657521" algn="l" defTabSz="2657521" rtl="0" eaLnBrk="1" latinLnBrk="0" hangingPunct="1">
        <a:defRPr sz="5231" kern="1200">
          <a:solidFill>
            <a:schemeClr val="tx1"/>
          </a:solidFill>
          <a:latin typeface="+mn-lt"/>
          <a:ea typeface="+mn-ea"/>
          <a:cs typeface="+mn-cs"/>
        </a:defRPr>
      </a:lvl3pPr>
      <a:lvl4pPr marL="3986281" algn="l" defTabSz="2657521" rtl="0" eaLnBrk="1" latinLnBrk="0" hangingPunct="1">
        <a:defRPr sz="5231" kern="1200">
          <a:solidFill>
            <a:schemeClr val="tx1"/>
          </a:solidFill>
          <a:latin typeface="+mn-lt"/>
          <a:ea typeface="+mn-ea"/>
          <a:cs typeface="+mn-cs"/>
        </a:defRPr>
      </a:lvl4pPr>
      <a:lvl5pPr marL="5315041" algn="l" defTabSz="2657521" rtl="0" eaLnBrk="1" latinLnBrk="0" hangingPunct="1">
        <a:defRPr sz="5231" kern="1200">
          <a:solidFill>
            <a:schemeClr val="tx1"/>
          </a:solidFill>
          <a:latin typeface="+mn-lt"/>
          <a:ea typeface="+mn-ea"/>
          <a:cs typeface="+mn-cs"/>
        </a:defRPr>
      </a:lvl5pPr>
      <a:lvl6pPr marL="6643802" algn="l" defTabSz="2657521" rtl="0" eaLnBrk="1" latinLnBrk="0" hangingPunct="1">
        <a:defRPr sz="5231" kern="1200">
          <a:solidFill>
            <a:schemeClr val="tx1"/>
          </a:solidFill>
          <a:latin typeface="+mn-lt"/>
          <a:ea typeface="+mn-ea"/>
          <a:cs typeface="+mn-cs"/>
        </a:defRPr>
      </a:lvl6pPr>
      <a:lvl7pPr marL="7972562" algn="l" defTabSz="2657521" rtl="0" eaLnBrk="1" latinLnBrk="0" hangingPunct="1">
        <a:defRPr sz="5231" kern="1200">
          <a:solidFill>
            <a:schemeClr val="tx1"/>
          </a:solidFill>
          <a:latin typeface="+mn-lt"/>
          <a:ea typeface="+mn-ea"/>
          <a:cs typeface="+mn-cs"/>
        </a:defRPr>
      </a:lvl7pPr>
      <a:lvl8pPr marL="9301323" algn="l" defTabSz="2657521" rtl="0" eaLnBrk="1" latinLnBrk="0" hangingPunct="1">
        <a:defRPr sz="5231" kern="1200">
          <a:solidFill>
            <a:schemeClr val="tx1"/>
          </a:solidFill>
          <a:latin typeface="+mn-lt"/>
          <a:ea typeface="+mn-ea"/>
          <a:cs typeface="+mn-cs"/>
        </a:defRPr>
      </a:lvl8pPr>
      <a:lvl9pPr marL="10630083" algn="l" defTabSz="2657521" rtl="0" eaLnBrk="1" latinLnBrk="0" hangingPunct="1">
        <a:defRPr sz="5231"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svg"/><Relationship Id="rId18" Type="http://schemas.openxmlformats.org/officeDocument/2006/relationships/image" Target="../media/image16.png"/><Relationship Id="rId3" Type="http://schemas.openxmlformats.org/officeDocument/2006/relationships/image" Target="../media/image2.jpeg"/><Relationship Id="rId21" Type="http://schemas.openxmlformats.org/officeDocument/2006/relationships/image" Target="../media/image19.png"/><Relationship Id="rId7" Type="http://schemas.openxmlformats.org/officeDocument/2006/relationships/image" Target="../media/image5.sv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image" Target="../media/image1.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Layout" Target="../slideLayouts/slideLayout12.xml"/><Relationship Id="rId6" Type="http://schemas.openxmlformats.org/officeDocument/2006/relationships/image" Target="../media/image4.png"/><Relationship Id="rId11" Type="http://schemas.openxmlformats.org/officeDocument/2006/relationships/image" Target="../media/image9.svg"/><Relationship Id="rId5" Type="http://schemas.microsoft.com/office/2007/relationships/hdphoto" Target="../media/hdphoto1.wdp"/><Relationship Id="rId15" Type="http://schemas.openxmlformats.org/officeDocument/2006/relationships/image" Target="../media/image13.png"/><Relationship Id="rId23" Type="http://schemas.openxmlformats.org/officeDocument/2006/relationships/image" Target="../media/image21.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png"/><Relationship Id="rId9" Type="http://schemas.openxmlformats.org/officeDocument/2006/relationships/image" Target="../media/image7.svg"/><Relationship Id="rId14" Type="http://schemas.openxmlformats.org/officeDocument/2006/relationships/image" Target="../media/image12.png"/><Relationship Id="rId22" Type="http://schemas.openxmlformats.org/officeDocument/2006/relationships/image" Target="../media/image20.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7" name="Picture 86" descr="A blue and white logo&#10;&#10;AI-generated content may be incorrect.">
            <a:extLst>
              <a:ext uri="{FF2B5EF4-FFF2-40B4-BE49-F238E27FC236}">
                <a16:creationId xmlns:a16="http://schemas.microsoft.com/office/drawing/2014/main" id="{A704DF68-3420-33AA-B7CF-8C29D3F29CB1}"/>
              </a:ext>
            </a:extLst>
          </p:cNvPr>
          <p:cNvPicPr>
            <a:picLocks noChangeAspect="1"/>
          </p:cNvPicPr>
          <p:nvPr/>
        </p:nvPicPr>
        <p:blipFill>
          <a:blip r:embed="rId2"/>
          <a:stretch>
            <a:fillRect/>
          </a:stretch>
        </p:blipFill>
        <p:spPr>
          <a:xfrm>
            <a:off x="30007766" y="19734579"/>
            <a:ext cx="1499437" cy="1349493"/>
          </a:xfrm>
          <a:prstGeom prst="rect">
            <a:avLst/>
          </a:prstGeom>
        </p:spPr>
      </p:pic>
      <p:pic>
        <p:nvPicPr>
          <p:cNvPr id="43" name="Picture 42" descr="A body of water with plants and trees in the background&#10;&#10;AI-generated content may be incorrect.">
            <a:extLst>
              <a:ext uri="{FF2B5EF4-FFF2-40B4-BE49-F238E27FC236}">
                <a16:creationId xmlns:a16="http://schemas.microsoft.com/office/drawing/2014/main" id="{6A259E2E-7592-7C83-EB3D-4407B166D54D}"/>
              </a:ext>
            </a:extLst>
          </p:cNvPr>
          <p:cNvPicPr>
            <a:picLocks noChangeAspect="1"/>
          </p:cNvPicPr>
          <p:nvPr/>
        </p:nvPicPr>
        <p:blipFill>
          <a:blip r:embed="rId3">
            <a:alphaModFix amt="95000"/>
          </a:blip>
          <a:srcRect t="10979" b="21909"/>
          <a:stretch/>
        </p:blipFill>
        <p:spPr>
          <a:xfrm>
            <a:off x="9449732" y="12937726"/>
            <a:ext cx="16533536" cy="8322074"/>
          </a:xfrm>
          <a:prstGeom prst="rect">
            <a:avLst/>
          </a:prstGeom>
        </p:spPr>
      </p:pic>
      <p:pic>
        <p:nvPicPr>
          <p:cNvPr id="57" name="Picture 56" descr="A body of water with plants and trees in the background&#10;&#10;AI-generated content may be incorrect.">
            <a:extLst>
              <a:ext uri="{FF2B5EF4-FFF2-40B4-BE49-F238E27FC236}">
                <a16:creationId xmlns:a16="http://schemas.microsoft.com/office/drawing/2014/main" id="{A6DCD0D7-DA1B-E8F3-AB40-752F9A3C5993}"/>
              </a:ext>
            </a:extLst>
          </p:cNvPr>
          <p:cNvPicPr>
            <a:picLocks noChangeAspect="1"/>
          </p:cNvPicPr>
          <p:nvPr/>
        </p:nvPicPr>
        <p:blipFill>
          <a:blip r:embed="rId4">
            <a:alphaModFix amt="95000"/>
            <a:extLst>
              <a:ext uri="{BEBA8EAE-BF5A-486C-A8C5-ECC9F3942E4B}">
                <a14:imgProps xmlns:a14="http://schemas.microsoft.com/office/drawing/2010/main">
                  <a14:imgLayer r:embed="rId5">
                    <a14:imgEffect>
                      <a14:artisticBlur/>
                    </a14:imgEffect>
                  </a14:imgLayer>
                </a14:imgProps>
              </a:ext>
            </a:extLst>
          </a:blip>
          <a:srcRect t="10979" b="84567"/>
          <a:stretch/>
        </p:blipFill>
        <p:spPr>
          <a:xfrm rot="10800000" flipH="1">
            <a:off x="9449732" y="-2"/>
            <a:ext cx="16533536" cy="12937727"/>
          </a:xfrm>
          <a:prstGeom prst="rect">
            <a:avLst/>
          </a:prstGeom>
        </p:spPr>
      </p:pic>
      <p:pic>
        <p:nvPicPr>
          <p:cNvPr id="7" name="Graphic 6" descr="Document outline">
            <a:extLst>
              <a:ext uri="{FF2B5EF4-FFF2-40B4-BE49-F238E27FC236}">
                <a16:creationId xmlns:a16="http://schemas.microsoft.com/office/drawing/2014/main" id="{9D4063B9-663C-3D8C-FBBB-584143DBA260}"/>
              </a:ext>
            </a:extLst>
          </p:cNvPr>
          <p:cNvPicPr>
            <a:picLocks noChangeAspect="1"/>
          </p:cNvPicPr>
          <p:nvPr/>
        </p:nvPicPr>
        <p:blipFill>
          <a:blip r:embed="rId6">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00883" y="244150"/>
            <a:ext cx="881119" cy="881119"/>
          </a:xfrm>
          <a:prstGeom prst="rect">
            <a:avLst/>
          </a:prstGeom>
          <a:effectLst>
            <a:glow rad="38100">
              <a:schemeClr val="accent2">
                <a:alpha val="50000"/>
              </a:schemeClr>
            </a:glow>
          </a:effectLst>
        </p:spPr>
      </p:pic>
      <p:pic>
        <p:nvPicPr>
          <p:cNvPr id="10" name="Graphic 9" descr="Single gear outline">
            <a:extLst>
              <a:ext uri="{FF2B5EF4-FFF2-40B4-BE49-F238E27FC236}">
                <a16:creationId xmlns:a16="http://schemas.microsoft.com/office/drawing/2014/main" id="{15D4E2B9-77DC-DA24-765F-143B89CCE946}"/>
              </a:ext>
            </a:extLst>
          </p:cNvPr>
          <p:cNvPicPr>
            <a:picLocks noChangeAspect="1"/>
          </p:cNvPicPr>
          <p:nvPr/>
        </p:nvPicPr>
        <p:blipFill>
          <a:blip r:embed="rId8">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64820" y="9264939"/>
            <a:ext cx="1071339" cy="1071339"/>
          </a:xfrm>
          <a:prstGeom prst="rect">
            <a:avLst/>
          </a:prstGeom>
          <a:effectLst>
            <a:glow rad="38100">
              <a:schemeClr val="accent2">
                <a:alpha val="50000"/>
              </a:schemeClr>
            </a:glow>
          </a:effectLst>
        </p:spPr>
      </p:pic>
      <p:pic>
        <p:nvPicPr>
          <p:cNvPr id="12" name="Graphic 11" descr="Magnifying glass outline">
            <a:extLst>
              <a:ext uri="{FF2B5EF4-FFF2-40B4-BE49-F238E27FC236}">
                <a16:creationId xmlns:a16="http://schemas.microsoft.com/office/drawing/2014/main" id="{821A9CC1-EA58-D295-117B-C86F965B9AB4}"/>
              </a:ext>
            </a:extLst>
          </p:cNvPr>
          <p:cNvPicPr>
            <a:picLocks noChangeAspect="1"/>
          </p:cNvPicPr>
          <p:nvPr/>
        </p:nvPicPr>
        <p:blipFill>
          <a:blip r:embed="rId10">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91199" y="4596705"/>
            <a:ext cx="881119" cy="881119"/>
          </a:xfrm>
          <a:prstGeom prst="rect">
            <a:avLst/>
          </a:prstGeom>
          <a:effectLst>
            <a:glow rad="38100">
              <a:schemeClr val="accent2">
                <a:alpha val="50000"/>
              </a:schemeClr>
            </a:glow>
          </a:effectLst>
        </p:spPr>
      </p:pic>
      <p:pic>
        <p:nvPicPr>
          <p:cNvPr id="14" name="Graphic 13" descr="Lights On outline">
            <a:extLst>
              <a:ext uri="{FF2B5EF4-FFF2-40B4-BE49-F238E27FC236}">
                <a16:creationId xmlns:a16="http://schemas.microsoft.com/office/drawing/2014/main" id="{7E34595F-D875-BD83-B4BD-FD10BEA6AA33}"/>
              </a:ext>
            </a:extLst>
          </p:cNvPr>
          <p:cNvPicPr>
            <a:picLocks noChangeAspect="1"/>
          </p:cNvPicPr>
          <p:nvPr/>
        </p:nvPicPr>
        <p:blipFill>
          <a:blip r:embed="rId12">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9602395" y="5528832"/>
            <a:ext cx="1017188" cy="1017188"/>
          </a:xfrm>
          <a:prstGeom prst="rect">
            <a:avLst/>
          </a:prstGeom>
          <a:effectLst>
            <a:glow rad="38100">
              <a:schemeClr val="accent2">
                <a:alpha val="50000"/>
              </a:schemeClr>
            </a:glow>
          </a:effectLst>
        </p:spPr>
      </p:pic>
      <p:sp>
        <p:nvSpPr>
          <p:cNvPr id="16" name="Parallelogram 15">
            <a:extLst>
              <a:ext uri="{FF2B5EF4-FFF2-40B4-BE49-F238E27FC236}">
                <a16:creationId xmlns:a16="http://schemas.microsoft.com/office/drawing/2014/main" id="{E3588633-AD25-F057-B18E-EFAA7801A3C7}"/>
              </a:ext>
            </a:extLst>
          </p:cNvPr>
          <p:cNvSpPr/>
          <p:nvPr/>
        </p:nvSpPr>
        <p:spPr>
          <a:xfrm>
            <a:off x="1374812" y="535157"/>
            <a:ext cx="6904949" cy="526817"/>
          </a:xfrm>
          <a:prstGeom prst="parallelogram">
            <a:avLst>
              <a:gd name="adj" fmla="val 25000"/>
            </a:avLst>
          </a:prstGeom>
          <a:solidFill>
            <a:schemeClr val="accent6">
              <a:lumMod val="75000"/>
            </a:schemeClr>
          </a:solidFill>
          <a:ln w="19050" cap="sq" cmpd="sng" algn="ctr">
            <a:noFill/>
            <a:prstDash val="solid"/>
            <a:miter lim="800000"/>
          </a:ln>
          <a:effectLst/>
        </p:spPr>
        <p:txBody>
          <a:bodyPr rot="0" spcFirstLastPara="0" vertOverflow="overflow" horzOverflow="overflow" vert="horz" wrap="square" lIns="0" tIns="0" rIns="0" bIns="8930" numCol="1" spcCol="0" rtlCol="0" fromWordArt="0" anchor="ctr" anchorCtr="0" forceAA="0" compatLnSpc="1">
            <a:prstTxWarp prst="textNoShape">
              <a:avLst/>
            </a:prstTxWarp>
            <a:noAutofit/>
          </a:bodyPr>
          <a:lstStyle>
            <a:defPPr>
              <a:defRPr lang="en-US"/>
            </a:defPPr>
            <a:lvl1pPr marL="0" algn="l" defTabSz="457222" rtl="0" eaLnBrk="1" latinLnBrk="0" hangingPunct="1">
              <a:defRPr sz="1800" kern="1200">
                <a:solidFill>
                  <a:schemeClr val="tx1"/>
                </a:solidFill>
                <a:latin typeface="+mn-lt"/>
                <a:ea typeface="+mn-ea"/>
                <a:cs typeface="+mn-cs"/>
              </a:defRPr>
            </a:lvl1pPr>
            <a:lvl2pPr marL="457222" algn="l" defTabSz="457222" rtl="0" eaLnBrk="1" latinLnBrk="0" hangingPunct="1">
              <a:defRPr sz="1800" kern="1200">
                <a:solidFill>
                  <a:schemeClr val="tx1"/>
                </a:solidFill>
                <a:latin typeface="+mn-lt"/>
                <a:ea typeface="+mn-ea"/>
                <a:cs typeface="+mn-cs"/>
              </a:defRPr>
            </a:lvl2pPr>
            <a:lvl3pPr marL="914445" algn="l" defTabSz="457222" rtl="0" eaLnBrk="1" latinLnBrk="0" hangingPunct="1">
              <a:defRPr sz="1800" kern="1200">
                <a:solidFill>
                  <a:schemeClr val="tx1"/>
                </a:solidFill>
                <a:latin typeface="+mn-lt"/>
                <a:ea typeface="+mn-ea"/>
                <a:cs typeface="+mn-cs"/>
              </a:defRPr>
            </a:lvl3pPr>
            <a:lvl4pPr marL="1371667" algn="l" defTabSz="457222" rtl="0" eaLnBrk="1" latinLnBrk="0" hangingPunct="1">
              <a:defRPr sz="1800" kern="1200">
                <a:solidFill>
                  <a:schemeClr val="tx1"/>
                </a:solidFill>
                <a:latin typeface="+mn-lt"/>
                <a:ea typeface="+mn-ea"/>
                <a:cs typeface="+mn-cs"/>
              </a:defRPr>
            </a:lvl4pPr>
            <a:lvl5pPr marL="1828890" algn="l" defTabSz="457222" rtl="0" eaLnBrk="1" latinLnBrk="0" hangingPunct="1">
              <a:defRPr sz="1800" kern="1200">
                <a:solidFill>
                  <a:schemeClr val="tx1"/>
                </a:solidFill>
                <a:latin typeface="+mn-lt"/>
                <a:ea typeface="+mn-ea"/>
                <a:cs typeface="+mn-cs"/>
              </a:defRPr>
            </a:lvl5pPr>
            <a:lvl6pPr marL="2286112" algn="l" defTabSz="457222" rtl="0" eaLnBrk="1" latinLnBrk="0" hangingPunct="1">
              <a:defRPr sz="1800" kern="1200">
                <a:solidFill>
                  <a:schemeClr val="tx1"/>
                </a:solidFill>
                <a:latin typeface="+mn-lt"/>
                <a:ea typeface="+mn-ea"/>
                <a:cs typeface="+mn-cs"/>
              </a:defRPr>
            </a:lvl6pPr>
            <a:lvl7pPr marL="2743333" algn="l" defTabSz="457222" rtl="0" eaLnBrk="1" latinLnBrk="0" hangingPunct="1">
              <a:defRPr sz="1800" kern="1200">
                <a:solidFill>
                  <a:schemeClr val="tx1"/>
                </a:solidFill>
                <a:latin typeface="+mn-lt"/>
                <a:ea typeface="+mn-ea"/>
                <a:cs typeface="+mn-cs"/>
              </a:defRPr>
            </a:lvl7pPr>
            <a:lvl8pPr marL="3200557" algn="l" defTabSz="457222" rtl="0" eaLnBrk="1" latinLnBrk="0" hangingPunct="1">
              <a:defRPr sz="1800" kern="1200">
                <a:solidFill>
                  <a:schemeClr val="tx1"/>
                </a:solidFill>
                <a:latin typeface="+mn-lt"/>
                <a:ea typeface="+mn-ea"/>
                <a:cs typeface="+mn-cs"/>
              </a:defRPr>
            </a:lvl8pPr>
            <a:lvl9pPr marL="3657779" algn="l" defTabSz="457222" rtl="0" eaLnBrk="1" latinLnBrk="0" hangingPunct="1">
              <a:defRPr sz="1800" kern="1200">
                <a:solidFill>
                  <a:schemeClr val="tx1"/>
                </a:solidFill>
                <a:latin typeface="+mn-lt"/>
                <a:ea typeface="+mn-ea"/>
                <a:cs typeface="+mn-cs"/>
              </a:defRPr>
            </a:lvl9pPr>
          </a:lstStyle>
          <a:p>
            <a:pPr defTabSz="869791">
              <a:defRPr/>
            </a:pPr>
            <a:r>
              <a:rPr lang="en-US" sz="2400" b="1" kern="0">
                <a:solidFill>
                  <a:prstClr val="white"/>
                </a:solidFill>
                <a:latin typeface="Montserrat" panose="02000505000000020004" pitchFamily="2" charset="0"/>
              </a:rPr>
              <a:t>1. Motivation</a:t>
            </a:r>
            <a:endParaRPr lang="en-GB" sz="2400" b="1" kern="0">
              <a:solidFill>
                <a:prstClr val="white"/>
              </a:solidFill>
              <a:latin typeface="Montserrat" panose="02000505000000020004" pitchFamily="2" charset="0"/>
            </a:endParaRPr>
          </a:p>
        </p:txBody>
      </p:sp>
      <p:sp>
        <p:nvSpPr>
          <p:cNvPr id="34" name="Parallelogram 33">
            <a:extLst>
              <a:ext uri="{FF2B5EF4-FFF2-40B4-BE49-F238E27FC236}">
                <a16:creationId xmlns:a16="http://schemas.microsoft.com/office/drawing/2014/main" id="{77B82DFA-AD32-94C2-B7BE-0A2FADEA121F}"/>
              </a:ext>
            </a:extLst>
          </p:cNvPr>
          <p:cNvSpPr/>
          <p:nvPr/>
        </p:nvSpPr>
        <p:spPr>
          <a:xfrm>
            <a:off x="1436054" y="9594892"/>
            <a:ext cx="6843708" cy="514014"/>
          </a:xfrm>
          <a:prstGeom prst="parallelogram">
            <a:avLst>
              <a:gd name="adj" fmla="val 25000"/>
            </a:avLst>
          </a:prstGeom>
          <a:solidFill>
            <a:schemeClr val="accent6">
              <a:lumMod val="75000"/>
            </a:schemeClr>
          </a:solidFill>
          <a:ln w="19050" cap="sq" cmpd="sng" algn="ctr">
            <a:noFill/>
            <a:prstDash val="solid"/>
            <a:miter lim="800000"/>
          </a:ln>
          <a:effectLst/>
        </p:spPr>
        <p:txBody>
          <a:bodyPr rot="0" spcFirstLastPara="0" vertOverflow="overflow" horzOverflow="overflow" vert="horz" wrap="square" lIns="0" tIns="0" rIns="0" bIns="8930" numCol="1" spcCol="0" rtlCol="0" fromWordArt="0" anchor="ctr" anchorCtr="0" forceAA="0" compatLnSpc="1">
            <a:prstTxWarp prst="textNoShape">
              <a:avLst/>
            </a:prstTxWarp>
            <a:noAutofit/>
          </a:bodyPr>
          <a:lstStyle>
            <a:defPPr>
              <a:defRPr lang="en-US"/>
            </a:defPPr>
            <a:lvl1pPr marL="0" algn="l" defTabSz="457222" rtl="0" eaLnBrk="1" latinLnBrk="0" hangingPunct="1">
              <a:defRPr sz="1800" kern="1200">
                <a:solidFill>
                  <a:schemeClr val="tx1"/>
                </a:solidFill>
                <a:latin typeface="+mn-lt"/>
                <a:ea typeface="+mn-ea"/>
                <a:cs typeface="+mn-cs"/>
              </a:defRPr>
            </a:lvl1pPr>
            <a:lvl2pPr marL="457222" algn="l" defTabSz="457222" rtl="0" eaLnBrk="1" latinLnBrk="0" hangingPunct="1">
              <a:defRPr sz="1800" kern="1200">
                <a:solidFill>
                  <a:schemeClr val="tx1"/>
                </a:solidFill>
                <a:latin typeface="+mn-lt"/>
                <a:ea typeface="+mn-ea"/>
                <a:cs typeface="+mn-cs"/>
              </a:defRPr>
            </a:lvl2pPr>
            <a:lvl3pPr marL="914445" algn="l" defTabSz="457222" rtl="0" eaLnBrk="1" latinLnBrk="0" hangingPunct="1">
              <a:defRPr sz="1800" kern="1200">
                <a:solidFill>
                  <a:schemeClr val="tx1"/>
                </a:solidFill>
                <a:latin typeface="+mn-lt"/>
                <a:ea typeface="+mn-ea"/>
                <a:cs typeface="+mn-cs"/>
              </a:defRPr>
            </a:lvl3pPr>
            <a:lvl4pPr marL="1371667" algn="l" defTabSz="457222" rtl="0" eaLnBrk="1" latinLnBrk="0" hangingPunct="1">
              <a:defRPr sz="1800" kern="1200">
                <a:solidFill>
                  <a:schemeClr val="tx1"/>
                </a:solidFill>
                <a:latin typeface="+mn-lt"/>
                <a:ea typeface="+mn-ea"/>
                <a:cs typeface="+mn-cs"/>
              </a:defRPr>
            </a:lvl4pPr>
            <a:lvl5pPr marL="1828890" algn="l" defTabSz="457222" rtl="0" eaLnBrk="1" latinLnBrk="0" hangingPunct="1">
              <a:defRPr sz="1800" kern="1200">
                <a:solidFill>
                  <a:schemeClr val="tx1"/>
                </a:solidFill>
                <a:latin typeface="+mn-lt"/>
                <a:ea typeface="+mn-ea"/>
                <a:cs typeface="+mn-cs"/>
              </a:defRPr>
            </a:lvl5pPr>
            <a:lvl6pPr marL="2286112" algn="l" defTabSz="457222" rtl="0" eaLnBrk="1" latinLnBrk="0" hangingPunct="1">
              <a:defRPr sz="1800" kern="1200">
                <a:solidFill>
                  <a:schemeClr val="tx1"/>
                </a:solidFill>
                <a:latin typeface="+mn-lt"/>
                <a:ea typeface="+mn-ea"/>
                <a:cs typeface="+mn-cs"/>
              </a:defRPr>
            </a:lvl6pPr>
            <a:lvl7pPr marL="2743333" algn="l" defTabSz="457222" rtl="0" eaLnBrk="1" latinLnBrk="0" hangingPunct="1">
              <a:defRPr sz="1800" kern="1200">
                <a:solidFill>
                  <a:schemeClr val="tx1"/>
                </a:solidFill>
                <a:latin typeface="+mn-lt"/>
                <a:ea typeface="+mn-ea"/>
                <a:cs typeface="+mn-cs"/>
              </a:defRPr>
            </a:lvl7pPr>
            <a:lvl8pPr marL="3200557" algn="l" defTabSz="457222" rtl="0" eaLnBrk="1" latinLnBrk="0" hangingPunct="1">
              <a:defRPr sz="1800" kern="1200">
                <a:solidFill>
                  <a:schemeClr val="tx1"/>
                </a:solidFill>
                <a:latin typeface="+mn-lt"/>
                <a:ea typeface="+mn-ea"/>
                <a:cs typeface="+mn-cs"/>
              </a:defRPr>
            </a:lvl8pPr>
            <a:lvl9pPr marL="3657779" algn="l" defTabSz="457222" rtl="0" eaLnBrk="1" latinLnBrk="0" hangingPunct="1">
              <a:defRPr sz="1800" kern="1200">
                <a:solidFill>
                  <a:schemeClr val="tx1"/>
                </a:solidFill>
                <a:latin typeface="+mn-lt"/>
                <a:ea typeface="+mn-ea"/>
                <a:cs typeface="+mn-cs"/>
              </a:defRPr>
            </a:lvl9pPr>
          </a:lstStyle>
          <a:p>
            <a:pPr defTabSz="869791">
              <a:defRPr/>
            </a:pPr>
            <a:r>
              <a:rPr lang="en-US" sz="2400" b="1" kern="0">
                <a:solidFill>
                  <a:schemeClr val="bg1"/>
                </a:solidFill>
                <a:latin typeface="Montserrat"/>
              </a:rPr>
              <a:t>3. Isotope System</a:t>
            </a:r>
          </a:p>
        </p:txBody>
      </p:sp>
      <p:sp>
        <p:nvSpPr>
          <p:cNvPr id="35" name="Parallelogram 34">
            <a:extLst>
              <a:ext uri="{FF2B5EF4-FFF2-40B4-BE49-F238E27FC236}">
                <a16:creationId xmlns:a16="http://schemas.microsoft.com/office/drawing/2014/main" id="{2FF92671-A433-08A6-8787-9D44E502613D}"/>
              </a:ext>
            </a:extLst>
          </p:cNvPr>
          <p:cNvSpPr/>
          <p:nvPr/>
        </p:nvSpPr>
        <p:spPr>
          <a:xfrm>
            <a:off x="1305527" y="4787497"/>
            <a:ext cx="6974235" cy="517086"/>
          </a:xfrm>
          <a:prstGeom prst="parallelogram">
            <a:avLst>
              <a:gd name="adj" fmla="val 25000"/>
            </a:avLst>
          </a:prstGeom>
          <a:solidFill>
            <a:schemeClr val="accent6">
              <a:lumMod val="75000"/>
            </a:schemeClr>
          </a:solidFill>
          <a:ln w="19050" cap="sq" cmpd="sng" algn="ctr">
            <a:noFill/>
            <a:prstDash val="solid"/>
            <a:miter lim="800000"/>
          </a:ln>
          <a:effectLst/>
        </p:spPr>
        <p:txBody>
          <a:bodyPr rot="0" spcFirstLastPara="0" vertOverflow="overflow" horzOverflow="overflow" vert="horz" wrap="square" lIns="0" tIns="0" rIns="0" bIns="8930" numCol="1" spcCol="0" rtlCol="0" fromWordArt="0" anchor="ctr" anchorCtr="0" forceAA="0" compatLnSpc="1">
            <a:prstTxWarp prst="textNoShape">
              <a:avLst/>
            </a:prstTxWarp>
            <a:noAutofit/>
          </a:bodyPr>
          <a:lstStyle>
            <a:defPPr>
              <a:defRPr lang="en-US"/>
            </a:defPPr>
            <a:lvl1pPr marL="0" algn="l" defTabSz="457222" rtl="0" eaLnBrk="1" latinLnBrk="0" hangingPunct="1">
              <a:defRPr sz="1800" kern="1200">
                <a:solidFill>
                  <a:schemeClr val="tx1"/>
                </a:solidFill>
                <a:latin typeface="+mn-lt"/>
                <a:ea typeface="+mn-ea"/>
                <a:cs typeface="+mn-cs"/>
              </a:defRPr>
            </a:lvl1pPr>
            <a:lvl2pPr marL="457222" algn="l" defTabSz="457222" rtl="0" eaLnBrk="1" latinLnBrk="0" hangingPunct="1">
              <a:defRPr sz="1800" kern="1200">
                <a:solidFill>
                  <a:schemeClr val="tx1"/>
                </a:solidFill>
                <a:latin typeface="+mn-lt"/>
                <a:ea typeface="+mn-ea"/>
                <a:cs typeface="+mn-cs"/>
              </a:defRPr>
            </a:lvl2pPr>
            <a:lvl3pPr marL="914445" algn="l" defTabSz="457222" rtl="0" eaLnBrk="1" latinLnBrk="0" hangingPunct="1">
              <a:defRPr sz="1800" kern="1200">
                <a:solidFill>
                  <a:schemeClr val="tx1"/>
                </a:solidFill>
                <a:latin typeface="+mn-lt"/>
                <a:ea typeface="+mn-ea"/>
                <a:cs typeface="+mn-cs"/>
              </a:defRPr>
            </a:lvl3pPr>
            <a:lvl4pPr marL="1371667" algn="l" defTabSz="457222" rtl="0" eaLnBrk="1" latinLnBrk="0" hangingPunct="1">
              <a:defRPr sz="1800" kern="1200">
                <a:solidFill>
                  <a:schemeClr val="tx1"/>
                </a:solidFill>
                <a:latin typeface="+mn-lt"/>
                <a:ea typeface="+mn-ea"/>
                <a:cs typeface="+mn-cs"/>
              </a:defRPr>
            </a:lvl4pPr>
            <a:lvl5pPr marL="1828890" algn="l" defTabSz="457222" rtl="0" eaLnBrk="1" latinLnBrk="0" hangingPunct="1">
              <a:defRPr sz="1800" kern="1200">
                <a:solidFill>
                  <a:schemeClr val="tx1"/>
                </a:solidFill>
                <a:latin typeface="+mn-lt"/>
                <a:ea typeface="+mn-ea"/>
                <a:cs typeface="+mn-cs"/>
              </a:defRPr>
            </a:lvl5pPr>
            <a:lvl6pPr marL="2286112" algn="l" defTabSz="457222" rtl="0" eaLnBrk="1" latinLnBrk="0" hangingPunct="1">
              <a:defRPr sz="1800" kern="1200">
                <a:solidFill>
                  <a:schemeClr val="tx1"/>
                </a:solidFill>
                <a:latin typeface="+mn-lt"/>
                <a:ea typeface="+mn-ea"/>
                <a:cs typeface="+mn-cs"/>
              </a:defRPr>
            </a:lvl6pPr>
            <a:lvl7pPr marL="2743333" algn="l" defTabSz="457222" rtl="0" eaLnBrk="1" latinLnBrk="0" hangingPunct="1">
              <a:defRPr sz="1800" kern="1200">
                <a:solidFill>
                  <a:schemeClr val="tx1"/>
                </a:solidFill>
                <a:latin typeface="+mn-lt"/>
                <a:ea typeface="+mn-ea"/>
                <a:cs typeface="+mn-cs"/>
              </a:defRPr>
            </a:lvl7pPr>
            <a:lvl8pPr marL="3200557" algn="l" defTabSz="457222" rtl="0" eaLnBrk="1" latinLnBrk="0" hangingPunct="1">
              <a:defRPr sz="1800" kern="1200">
                <a:solidFill>
                  <a:schemeClr val="tx1"/>
                </a:solidFill>
                <a:latin typeface="+mn-lt"/>
                <a:ea typeface="+mn-ea"/>
                <a:cs typeface="+mn-cs"/>
              </a:defRPr>
            </a:lvl8pPr>
            <a:lvl9pPr marL="3657779" algn="l" defTabSz="457222" rtl="0" eaLnBrk="1" latinLnBrk="0" hangingPunct="1">
              <a:defRPr sz="1800" kern="1200">
                <a:solidFill>
                  <a:schemeClr val="tx1"/>
                </a:solidFill>
                <a:latin typeface="+mn-lt"/>
                <a:ea typeface="+mn-ea"/>
                <a:cs typeface="+mn-cs"/>
              </a:defRPr>
            </a:lvl9pPr>
          </a:lstStyle>
          <a:p>
            <a:pPr defTabSz="869791">
              <a:defRPr/>
            </a:pPr>
            <a:r>
              <a:rPr lang="en-US" sz="2400" b="1" kern="0">
                <a:solidFill>
                  <a:schemeClr val="bg1"/>
                </a:solidFill>
                <a:latin typeface="Montserrat"/>
              </a:rPr>
              <a:t>2. isoTEM and </a:t>
            </a:r>
            <a:r>
              <a:rPr lang="en-US" sz="2400" b="1" kern="0" err="1">
                <a:solidFill>
                  <a:schemeClr val="bg1"/>
                </a:solidFill>
                <a:latin typeface="Montserrat"/>
              </a:rPr>
              <a:t>isoALBM</a:t>
            </a:r>
            <a:endParaRPr lang="en-US" sz="2400" b="1" kern="0">
              <a:solidFill>
                <a:schemeClr val="bg1"/>
              </a:solidFill>
              <a:latin typeface="Montserrat"/>
            </a:endParaRPr>
          </a:p>
        </p:txBody>
      </p:sp>
      <p:sp>
        <p:nvSpPr>
          <p:cNvPr id="36" name="Parallelogram 35">
            <a:extLst>
              <a:ext uri="{FF2B5EF4-FFF2-40B4-BE49-F238E27FC236}">
                <a16:creationId xmlns:a16="http://schemas.microsoft.com/office/drawing/2014/main" id="{DB9D3F07-9FD4-70A2-3D50-1C76EB208AA5}"/>
              </a:ext>
            </a:extLst>
          </p:cNvPr>
          <p:cNvSpPr/>
          <p:nvPr/>
        </p:nvSpPr>
        <p:spPr>
          <a:xfrm>
            <a:off x="10799672" y="5746130"/>
            <a:ext cx="8216409" cy="582591"/>
          </a:xfrm>
          <a:prstGeom prst="parallelogram">
            <a:avLst>
              <a:gd name="adj" fmla="val 25000"/>
            </a:avLst>
          </a:prstGeom>
          <a:solidFill>
            <a:schemeClr val="accent6">
              <a:lumMod val="75000"/>
            </a:schemeClr>
          </a:solidFill>
          <a:ln w="19050" cap="sq" cmpd="sng" algn="ctr">
            <a:noFill/>
            <a:prstDash val="solid"/>
            <a:miter lim="800000"/>
          </a:ln>
          <a:effectLst/>
        </p:spPr>
        <p:txBody>
          <a:bodyPr rot="0" spcFirstLastPara="0" vertOverflow="overflow" horzOverflow="overflow" vert="horz" wrap="square" lIns="0" tIns="0" rIns="0" bIns="8930" numCol="1" spcCol="0" rtlCol="0" fromWordArt="0" anchor="ctr" anchorCtr="0" forceAA="0" compatLnSpc="1">
            <a:prstTxWarp prst="textNoShape">
              <a:avLst/>
            </a:prstTxWarp>
            <a:noAutofit/>
          </a:bodyPr>
          <a:lstStyle>
            <a:defPPr>
              <a:defRPr lang="en-US"/>
            </a:defPPr>
            <a:lvl1pPr marL="0" algn="l" defTabSz="457222" rtl="0" eaLnBrk="1" latinLnBrk="0" hangingPunct="1">
              <a:defRPr sz="1800" kern="1200">
                <a:solidFill>
                  <a:schemeClr val="tx1"/>
                </a:solidFill>
                <a:latin typeface="+mn-lt"/>
                <a:ea typeface="+mn-ea"/>
                <a:cs typeface="+mn-cs"/>
              </a:defRPr>
            </a:lvl1pPr>
            <a:lvl2pPr marL="457222" algn="l" defTabSz="457222" rtl="0" eaLnBrk="1" latinLnBrk="0" hangingPunct="1">
              <a:defRPr sz="1800" kern="1200">
                <a:solidFill>
                  <a:schemeClr val="tx1"/>
                </a:solidFill>
                <a:latin typeface="+mn-lt"/>
                <a:ea typeface="+mn-ea"/>
                <a:cs typeface="+mn-cs"/>
              </a:defRPr>
            </a:lvl2pPr>
            <a:lvl3pPr marL="914445" algn="l" defTabSz="457222" rtl="0" eaLnBrk="1" latinLnBrk="0" hangingPunct="1">
              <a:defRPr sz="1800" kern="1200">
                <a:solidFill>
                  <a:schemeClr val="tx1"/>
                </a:solidFill>
                <a:latin typeface="+mn-lt"/>
                <a:ea typeface="+mn-ea"/>
                <a:cs typeface="+mn-cs"/>
              </a:defRPr>
            </a:lvl3pPr>
            <a:lvl4pPr marL="1371667" algn="l" defTabSz="457222" rtl="0" eaLnBrk="1" latinLnBrk="0" hangingPunct="1">
              <a:defRPr sz="1800" kern="1200">
                <a:solidFill>
                  <a:schemeClr val="tx1"/>
                </a:solidFill>
                <a:latin typeface="+mn-lt"/>
                <a:ea typeface="+mn-ea"/>
                <a:cs typeface="+mn-cs"/>
              </a:defRPr>
            </a:lvl4pPr>
            <a:lvl5pPr marL="1828890" algn="l" defTabSz="457222" rtl="0" eaLnBrk="1" latinLnBrk="0" hangingPunct="1">
              <a:defRPr sz="1800" kern="1200">
                <a:solidFill>
                  <a:schemeClr val="tx1"/>
                </a:solidFill>
                <a:latin typeface="+mn-lt"/>
                <a:ea typeface="+mn-ea"/>
                <a:cs typeface="+mn-cs"/>
              </a:defRPr>
            </a:lvl5pPr>
            <a:lvl6pPr marL="2286112" algn="l" defTabSz="457222" rtl="0" eaLnBrk="1" latinLnBrk="0" hangingPunct="1">
              <a:defRPr sz="1800" kern="1200">
                <a:solidFill>
                  <a:schemeClr val="tx1"/>
                </a:solidFill>
                <a:latin typeface="+mn-lt"/>
                <a:ea typeface="+mn-ea"/>
                <a:cs typeface="+mn-cs"/>
              </a:defRPr>
            </a:lvl6pPr>
            <a:lvl7pPr marL="2743333" algn="l" defTabSz="457222" rtl="0" eaLnBrk="1" latinLnBrk="0" hangingPunct="1">
              <a:defRPr sz="1800" kern="1200">
                <a:solidFill>
                  <a:schemeClr val="tx1"/>
                </a:solidFill>
                <a:latin typeface="+mn-lt"/>
                <a:ea typeface="+mn-ea"/>
                <a:cs typeface="+mn-cs"/>
              </a:defRPr>
            </a:lvl7pPr>
            <a:lvl8pPr marL="3200557" algn="l" defTabSz="457222" rtl="0" eaLnBrk="1" latinLnBrk="0" hangingPunct="1">
              <a:defRPr sz="1800" kern="1200">
                <a:solidFill>
                  <a:schemeClr val="tx1"/>
                </a:solidFill>
                <a:latin typeface="+mn-lt"/>
                <a:ea typeface="+mn-ea"/>
                <a:cs typeface="+mn-cs"/>
              </a:defRPr>
            </a:lvl8pPr>
            <a:lvl9pPr marL="3657779" algn="l" defTabSz="457222" rtl="0" eaLnBrk="1" latinLnBrk="0" hangingPunct="1">
              <a:defRPr sz="1800" kern="1200">
                <a:solidFill>
                  <a:schemeClr val="tx1"/>
                </a:solidFill>
                <a:latin typeface="+mn-lt"/>
                <a:ea typeface="+mn-ea"/>
                <a:cs typeface="+mn-cs"/>
              </a:defRPr>
            </a:lvl9pPr>
          </a:lstStyle>
          <a:p>
            <a:pPr defTabSz="869791">
              <a:defRPr/>
            </a:pPr>
            <a:r>
              <a:rPr lang="en-US" sz="2400" b="1" kern="0">
                <a:solidFill>
                  <a:schemeClr val="bg1"/>
                </a:solidFill>
                <a:latin typeface="Montserrat"/>
              </a:rPr>
              <a:t>5. Benchmarking against eddy flux</a:t>
            </a:r>
          </a:p>
        </p:txBody>
      </p:sp>
      <p:sp>
        <p:nvSpPr>
          <p:cNvPr id="40" name="Parallelogram 39">
            <a:extLst>
              <a:ext uri="{FF2B5EF4-FFF2-40B4-BE49-F238E27FC236}">
                <a16:creationId xmlns:a16="http://schemas.microsoft.com/office/drawing/2014/main" id="{371E1DDD-A110-8535-C8D3-05EAB8F83658}"/>
              </a:ext>
            </a:extLst>
          </p:cNvPr>
          <p:cNvSpPr/>
          <p:nvPr/>
        </p:nvSpPr>
        <p:spPr>
          <a:xfrm>
            <a:off x="27526043" y="535158"/>
            <a:ext cx="6843708" cy="590111"/>
          </a:xfrm>
          <a:prstGeom prst="parallelogram">
            <a:avLst>
              <a:gd name="adj" fmla="val 25000"/>
            </a:avLst>
          </a:prstGeom>
          <a:solidFill>
            <a:schemeClr val="accent6">
              <a:lumMod val="75000"/>
            </a:schemeClr>
          </a:solidFill>
          <a:ln w="19050" cap="sq" cmpd="sng" algn="ctr">
            <a:noFill/>
            <a:prstDash val="solid"/>
            <a:miter lim="800000"/>
          </a:ln>
          <a:effectLst/>
        </p:spPr>
        <p:txBody>
          <a:bodyPr rot="0" spcFirstLastPara="0" vertOverflow="overflow" horzOverflow="overflow" vert="horz" wrap="square" lIns="0" tIns="0" rIns="0" bIns="8930" numCol="1" spcCol="0" rtlCol="0" fromWordArt="0" anchor="ctr" anchorCtr="0" forceAA="0" compatLnSpc="1">
            <a:prstTxWarp prst="textNoShape">
              <a:avLst/>
            </a:prstTxWarp>
            <a:noAutofit/>
          </a:bodyPr>
          <a:lstStyle>
            <a:defPPr>
              <a:defRPr lang="en-US"/>
            </a:defPPr>
            <a:lvl1pPr marL="0" algn="l" defTabSz="457222" rtl="0" eaLnBrk="1" latinLnBrk="0" hangingPunct="1">
              <a:defRPr sz="1800" kern="1200">
                <a:solidFill>
                  <a:schemeClr val="tx1"/>
                </a:solidFill>
                <a:latin typeface="+mn-lt"/>
                <a:ea typeface="+mn-ea"/>
                <a:cs typeface="+mn-cs"/>
              </a:defRPr>
            </a:lvl1pPr>
            <a:lvl2pPr marL="457222" algn="l" defTabSz="457222" rtl="0" eaLnBrk="1" latinLnBrk="0" hangingPunct="1">
              <a:defRPr sz="1800" kern="1200">
                <a:solidFill>
                  <a:schemeClr val="tx1"/>
                </a:solidFill>
                <a:latin typeface="+mn-lt"/>
                <a:ea typeface="+mn-ea"/>
                <a:cs typeface="+mn-cs"/>
              </a:defRPr>
            </a:lvl2pPr>
            <a:lvl3pPr marL="914445" algn="l" defTabSz="457222" rtl="0" eaLnBrk="1" latinLnBrk="0" hangingPunct="1">
              <a:defRPr sz="1800" kern="1200">
                <a:solidFill>
                  <a:schemeClr val="tx1"/>
                </a:solidFill>
                <a:latin typeface="+mn-lt"/>
                <a:ea typeface="+mn-ea"/>
                <a:cs typeface="+mn-cs"/>
              </a:defRPr>
            </a:lvl3pPr>
            <a:lvl4pPr marL="1371667" algn="l" defTabSz="457222" rtl="0" eaLnBrk="1" latinLnBrk="0" hangingPunct="1">
              <a:defRPr sz="1800" kern="1200">
                <a:solidFill>
                  <a:schemeClr val="tx1"/>
                </a:solidFill>
                <a:latin typeface="+mn-lt"/>
                <a:ea typeface="+mn-ea"/>
                <a:cs typeface="+mn-cs"/>
              </a:defRPr>
            </a:lvl4pPr>
            <a:lvl5pPr marL="1828890" algn="l" defTabSz="457222" rtl="0" eaLnBrk="1" latinLnBrk="0" hangingPunct="1">
              <a:defRPr sz="1800" kern="1200">
                <a:solidFill>
                  <a:schemeClr val="tx1"/>
                </a:solidFill>
                <a:latin typeface="+mn-lt"/>
                <a:ea typeface="+mn-ea"/>
                <a:cs typeface="+mn-cs"/>
              </a:defRPr>
            </a:lvl5pPr>
            <a:lvl6pPr marL="2286112" algn="l" defTabSz="457222" rtl="0" eaLnBrk="1" latinLnBrk="0" hangingPunct="1">
              <a:defRPr sz="1800" kern="1200">
                <a:solidFill>
                  <a:schemeClr val="tx1"/>
                </a:solidFill>
                <a:latin typeface="+mn-lt"/>
                <a:ea typeface="+mn-ea"/>
                <a:cs typeface="+mn-cs"/>
              </a:defRPr>
            </a:lvl6pPr>
            <a:lvl7pPr marL="2743333" algn="l" defTabSz="457222" rtl="0" eaLnBrk="1" latinLnBrk="0" hangingPunct="1">
              <a:defRPr sz="1800" kern="1200">
                <a:solidFill>
                  <a:schemeClr val="tx1"/>
                </a:solidFill>
                <a:latin typeface="+mn-lt"/>
                <a:ea typeface="+mn-ea"/>
                <a:cs typeface="+mn-cs"/>
              </a:defRPr>
            </a:lvl7pPr>
            <a:lvl8pPr marL="3200557" algn="l" defTabSz="457222" rtl="0" eaLnBrk="1" latinLnBrk="0" hangingPunct="1">
              <a:defRPr sz="1800" kern="1200">
                <a:solidFill>
                  <a:schemeClr val="tx1"/>
                </a:solidFill>
                <a:latin typeface="+mn-lt"/>
                <a:ea typeface="+mn-ea"/>
                <a:cs typeface="+mn-cs"/>
              </a:defRPr>
            </a:lvl8pPr>
            <a:lvl9pPr marL="3657779" algn="l" defTabSz="457222" rtl="0" eaLnBrk="1" latinLnBrk="0" hangingPunct="1">
              <a:defRPr sz="1800" kern="1200">
                <a:solidFill>
                  <a:schemeClr val="tx1"/>
                </a:solidFill>
                <a:latin typeface="+mn-lt"/>
                <a:ea typeface="+mn-ea"/>
                <a:cs typeface="+mn-cs"/>
              </a:defRPr>
            </a:lvl9pPr>
          </a:lstStyle>
          <a:p>
            <a:pPr defTabSz="869791">
              <a:defRPr/>
            </a:pPr>
            <a:r>
              <a:rPr lang="en-US" sz="2400" b="1" kern="0">
                <a:solidFill>
                  <a:schemeClr val="bg1"/>
                </a:solidFill>
                <a:latin typeface="Montserrat"/>
              </a:rPr>
              <a:t>4. Methane flux from ALBM</a:t>
            </a:r>
          </a:p>
        </p:txBody>
      </p:sp>
      <p:cxnSp>
        <p:nvCxnSpPr>
          <p:cNvPr id="58" name="Straight Connector 57">
            <a:extLst>
              <a:ext uri="{FF2B5EF4-FFF2-40B4-BE49-F238E27FC236}">
                <a16:creationId xmlns:a16="http://schemas.microsoft.com/office/drawing/2014/main" id="{2C3348C8-BF40-2147-2B16-5F415E67BB23}"/>
              </a:ext>
            </a:extLst>
          </p:cNvPr>
          <p:cNvCxnSpPr>
            <a:cxnSpLocks/>
          </p:cNvCxnSpPr>
          <p:nvPr/>
        </p:nvCxnSpPr>
        <p:spPr>
          <a:xfrm>
            <a:off x="25983268" y="0"/>
            <a:ext cx="0" cy="21259800"/>
          </a:xfrm>
          <a:prstGeom prst="line">
            <a:avLst/>
          </a:prstGeom>
          <a:ln w="38100">
            <a:solidFill>
              <a:schemeClr val="accent6">
                <a:lumMod val="75000"/>
              </a:schemeClr>
            </a:solidFill>
          </a:ln>
        </p:spPr>
        <p:style>
          <a:lnRef idx="3">
            <a:schemeClr val="accent4"/>
          </a:lnRef>
          <a:fillRef idx="0">
            <a:schemeClr val="accent4"/>
          </a:fillRef>
          <a:effectRef idx="2">
            <a:schemeClr val="accent4"/>
          </a:effectRef>
          <a:fontRef idx="minor">
            <a:schemeClr val="tx1"/>
          </a:fontRef>
        </p:style>
      </p:cxnSp>
      <p:sp>
        <p:nvSpPr>
          <p:cNvPr id="54" name="Parallelogram 53">
            <a:extLst>
              <a:ext uri="{FF2B5EF4-FFF2-40B4-BE49-F238E27FC236}">
                <a16:creationId xmlns:a16="http://schemas.microsoft.com/office/drawing/2014/main" id="{8FD15C35-959C-6A7B-FA29-8BC689176889}"/>
              </a:ext>
            </a:extLst>
          </p:cNvPr>
          <p:cNvSpPr/>
          <p:nvPr/>
        </p:nvSpPr>
        <p:spPr>
          <a:xfrm>
            <a:off x="27598424" y="7832736"/>
            <a:ext cx="6843708" cy="581418"/>
          </a:xfrm>
          <a:prstGeom prst="parallelogram">
            <a:avLst>
              <a:gd name="adj" fmla="val 25000"/>
            </a:avLst>
          </a:prstGeom>
          <a:solidFill>
            <a:schemeClr val="accent6">
              <a:lumMod val="75000"/>
            </a:schemeClr>
          </a:solidFill>
          <a:ln w="19050" cap="sq" cmpd="sng" algn="ctr">
            <a:noFill/>
            <a:prstDash val="solid"/>
            <a:miter lim="800000"/>
          </a:ln>
          <a:effectLst/>
        </p:spPr>
        <p:txBody>
          <a:bodyPr rot="0" spcFirstLastPara="0" vertOverflow="overflow" horzOverflow="overflow" vert="horz" wrap="square" lIns="0" tIns="0" rIns="0" bIns="8930" numCol="1" spcCol="0" rtlCol="0" fromWordArt="0" anchor="ctr" anchorCtr="0" forceAA="0" compatLnSpc="1">
            <a:prstTxWarp prst="textNoShape">
              <a:avLst/>
            </a:prstTxWarp>
            <a:noAutofit/>
          </a:bodyPr>
          <a:lstStyle>
            <a:defPPr>
              <a:defRPr lang="en-US"/>
            </a:defPPr>
            <a:lvl1pPr marL="0" algn="l" defTabSz="457222" rtl="0" eaLnBrk="1" latinLnBrk="0" hangingPunct="1">
              <a:defRPr sz="1800" kern="1200">
                <a:solidFill>
                  <a:schemeClr val="tx1"/>
                </a:solidFill>
                <a:latin typeface="+mn-lt"/>
                <a:ea typeface="+mn-ea"/>
                <a:cs typeface="+mn-cs"/>
              </a:defRPr>
            </a:lvl1pPr>
            <a:lvl2pPr marL="457222" algn="l" defTabSz="457222" rtl="0" eaLnBrk="1" latinLnBrk="0" hangingPunct="1">
              <a:defRPr sz="1800" kern="1200">
                <a:solidFill>
                  <a:schemeClr val="tx1"/>
                </a:solidFill>
                <a:latin typeface="+mn-lt"/>
                <a:ea typeface="+mn-ea"/>
                <a:cs typeface="+mn-cs"/>
              </a:defRPr>
            </a:lvl2pPr>
            <a:lvl3pPr marL="914445" algn="l" defTabSz="457222" rtl="0" eaLnBrk="1" latinLnBrk="0" hangingPunct="1">
              <a:defRPr sz="1800" kern="1200">
                <a:solidFill>
                  <a:schemeClr val="tx1"/>
                </a:solidFill>
                <a:latin typeface="+mn-lt"/>
                <a:ea typeface="+mn-ea"/>
                <a:cs typeface="+mn-cs"/>
              </a:defRPr>
            </a:lvl3pPr>
            <a:lvl4pPr marL="1371667" algn="l" defTabSz="457222" rtl="0" eaLnBrk="1" latinLnBrk="0" hangingPunct="1">
              <a:defRPr sz="1800" kern="1200">
                <a:solidFill>
                  <a:schemeClr val="tx1"/>
                </a:solidFill>
                <a:latin typeface="+mn-lt"/>
                <a:ea typeface="+mn-ea"/>
                <a:cs typeface="+mn-cs"/>
              </a:defRPr>
            </a:lvl4pPr>
            <a:lvl5pPr marL="1828890" algn="l" defTabSz="457222" rtl="0" eaLnBrk="1" latinLnBrk="0" hangingPunct="1">
              <a:defRPr sz="1800" kern="1200">
                <a:solidFill>
                  <a:schemeClr val="tx1"/>
                </a:solidFill>
                <a:latin typeface="+mn-lt"/>
                <a:ea typeface="+mn-ea"/>
                <a:cs typeface="+mn-cs"/>
              </a:defRPr>
            </a:lvl5pPr>
            <a:lvl6pPr marL="2286112" algn="l" defTabSz="457222" rtl="0" eaLnBrk="1" latinLnBrk="0" hangingPunct="1">
              <a:defRPr sz="1800" kern="1200">
                <a:solidFill>
                  <a:schemeClr val="tx1"/>
                </a:solidFill>
                <a:latin typeface="+mn-lt"/>
                <a:ea typeface="+mn-ea"/>
                <a:cs typeface="+mn-cs"/>
              </a:defRPr>
            </a:lvl6pPr>
            <a:lvl7pPr marL="2743333" algn="l" defTabSz="457222" rtl="0" eaLnBrk="1" latinLnBrk="0" hangingPunct="1">
              <a:defRPr sz="1800" kern="1200">
                <a:solidFill>
                  <a:schemeClr val="tx1"/>
                </a:solidFill>
                <a:latin typeface="+mn-lt"/>
                <a:ea typeface="+mn-ea"/>
                <a:cs typeface="+mn-cs"/>
              </a:defRPr>
            </a:lvl7pPr>
            <a:lvl8pPr marL="3200557" algn="l" defTabSz="457222" rtl="0" eaLnBrk="1" latinLnBrk="0" hangingPunct="1">
              <a:defRPr sz="1800" kern="1200">
                <a:solidFill>
                  <a:schemeClr val="tx1"/>
                </a:solidFill>
                <a:latin typeface="+mn-lt"/>
                <a:ea typeface="+mn-ea"/>
                <a:cs typeface="+mn-cs"/>
              </a:defRPr>
            </a:lvl8pPr>
            <a:lvl9pPr marL="3657779" algn="l" defTabSz="457222" rtl="0" eaLnBrk="1" latinLnBrk="0" hangingPunct="1">
              <a:defRPr sz="1800" kern="1200">
                <a:solidFill>
                  <a:schemeClr val="tx1"/>
                </a:solidFill>
                <a:latin typeface="+mn-lt"/>
                <a:ea typeface="+mn-ea"/>
                <a:cs typeface="+mn-cs"/>
              </a:defRPr>
            </a:lvl9pPr>
          </a:lstStyle>
          <a:p>
            <a:pPr defTabSz="869791">
              <a:defRPr/>
            </a:pPr>
            <a:r>
              <a:rPr lang="en-US" sz="2400" b="1" kern="0">
                <a:solidFill>
                  <a:schemeClr val="bg1"/>
                </a:solidFill>
                <a:latin typeface="Montserrat"/>
              </a:rPr>
              <a:t>6. Methane Isotopes</a:t>
            </a:r>
          </a:p>
        </p:txBody>
      </p:sp>
      <p:sp>
        <p:nvSpPr>
          <p:cNvPr id="85" name="TextBox 84">
            <a:extLst>
              <a:ext uri="{FF2B5EF4-FFF2-40B4-BE49-F238E27FC236}">
                <a16:creationId xmlns:a16="http://schemas.microsoft.com/office/drawing/2014/main" id="{DDB59FCB-2B32-6492-5197-B1B3EF19C1DD}"/>
              </a:ext>
            </a:extLst>
          </p:cNvPr>
          <p:cNvSpPr txBox="1"/>
          <p:nvPr/>
        </p:nvSpPr>
        <p:spPr>
          <a:xfrm>
            <a:off x="1316110" y="1161438"/>
            <a:ext cx="7696815" cy="3458460"/>
          </a:xfrm>
          <a:prstGeom prst="rect">
            <a:avLst/>
          </a:prstGeom>
          <a:noFill/>
        </p:spPr>
        <p:txBody>
          <a:bodyPr rot="0" spcFirstLastPara="0" vertOverflow="overflow" horzOverflow="overflow" vert="horz" wrap="square" lIns="45416" tIns="22708" rIns="45416" bIns="22708" numCol="1" spcCol="0" rtlCol="0" fromWordArt="0" anchor="t" anchorCtr="0" forceAA="0" compatLnSpc="1">
            <a:prstTxWarp prst="textNoShape">
              <a:avLst/>
            </a:prstTxWarp>
            <a:spAutoFit/>
          </a:bodyPr>
          <a:lstStyle/>
          <a:p>
            <a:pPr>
              <a:lnSpc>
                <a:spcPct val="116000"/>
              </a:lnSpc>
              <a:spcAft>
                <a:spcPts val="400"/>
              </a:spcAft>
            </a:pPr>
            <a:r>
              <a:rPr lang="en-US" sz="1600">
                <a:latin typeface="Aptos" panose="020B0004020202020204" pitchFamily="34" charset="0"/>
                <a:ea typeface="Times New Roman" panose="02020603050405020304" pitchFamily="18" charset="0"/>
                <a:cs typeface="Times New Roman" panose="02020603050405020304" pitchFamily="18" charset="0"/>
              </a:rPr>
              <a:t>Methane is experiencing an accelerating increase in the atmosphere globally. Of the tools researchers have to diagnosis and determine the cause of rapidly changing sources and sinks of methane, its carbon isotope composition, </a:t>
            </a:r>
            <a:r>
              <a:rPr lang="en-US" sz="1600" i="1">
                <a:latin typeface="Aptos" panose="020B0004020202020204" pitchFamily="34" charset="0"/>
                <a:ea typeface="Times New Roman" panose="02020603050405020304" pitchFamily="18" charset="0"/>
                <a:cs typeface="Times New Roman" panose="02020603050405020304" pitchFamily="18" charset="0"/>
              </a:rPr>
              <a:t>δ</a:t>
            </a:r>
            <a:r>
              <a:rPr lang="en-US" sz="1600" i="1" baseline="30000">
                <a:latin typeface="Aptos" panose="020B0004020202020204" pitchFamily="34" charset="0"/>
                <a:ea typeface="Times New Roman" panose="02020603050405020304" pitchFamily="18" charset="0"/>
                <a:cs typeface="Times New Roman" panose="02020603050405020304" pitchFamily="18" charset="0"/>
              </a:rPr>
              <a:t>13</a:t>
            </a:r>
            <a:r>
              <a:rPr lang="en-US" sz="1600" i="1">
                <a:latin typeface="Aptos" panose="020B0004020202020204" pitchFamily="34" charset="0"/>
                <a:ea typeface="Times New Roman" panose="02020603050405020304" pitchFamily="18" charset="0"/>
                <a:cs typeface="Times New Roman" panose="02020603050405020304" pitchFamily="18" charset="0"/>
              </a:rPr>
              <a:t>C-CH</a:t>
            </a:r>
            <a:r>
              <a:rPr lang="en-US" sz="1600" i="1" baseline="-25000">
                <a:latin typeface="Aptos" panose="020B0004020202020204" pitchFamily="34" charset="0"/>
                <a:ea typeface="Times New Roman" panose="02020603050405020304" pitchFamily="18" charset="0"/>
                <a:cs typeface="Times New Roman" panose="02020603050405020304" pitchFamily="18" charset="0"/>
              </a:rPr>
              <a:t>4</a:t>
            </a:r>
            <a:r>
              <a:rPr lang="en-US" sz="1600">
                <a:latin typeface="Aptos" panose="020B0004020202020204" pitchFamily="34" charset="0"/>
                <a:ea typeface="Times New Roman" panose="02020603050405020304" pitchFamily="18" charset="0"/>
                <a:cs typeface="Times New Roman" panose="02020603050405020304" pitchFamily="18" charset="0"/>
              </a:rPr>
              <a:t>, is a promising option to reduce uncertainty and provide constraints on methane atmospheric inversions. A building consensus in literature points towards wetland emissions as the driving force behind increase emissions, yet our ability to be prescriptive of the wetland </a:t>
            </a:r>
            <a:r>
              <a:rPr lang="en-US" sz="1600" i="1">
                <a:latin typeface="Aptos" panose="020B0004020202020204" pitchFamily="34" charset="0"/>
                <a:ea typeface="Times New Roman" panose="02020603050405020304" pitchFamily="18" charset="0"/>
                <a:cs typeface="Times New Roman" panose="02020603050405020304" pitchFamily="18" charset="0"/>
              </a:rPr>
              <a:t>δ</a:t>
            </a:r>
            <a:r>
              <a:rPr lang="en-US" sz="1600" i="1" baseline="30000">
                <a:latin typeface="Aptos" panose="020B0004020202020204" pitchFamily="34" charset="0"/>
                <a:ea typeface="Times New Roman" panose="02020603050405020304" pitchFamily="18" charset="0"/>
                <a:cs typeface="Times New Roman" panose="02020603050405020304" pitchFamily="18" charset="0"/>
              </a:rPr>
              <a:t>13</a:t>
            </a:r>
            <a:r>
              <a:rPr lang="en-US" sz="1600" i="1">
                <a:latin typeface="Aptos" panose="020B0004020202020204" pitchFamily="34" charset="0"/>
                <a:ea typeface="Times New Roman" panose="02020603050405020304" pitchFamily="18" charset="0"/>
                <a:cs typeface="Times New Roman" panose="02020603050405020304" pitchFamily="18" charset="0"/>
              </a:rPr>
              <a:t>C-CH</a:t>
            </a:r>
            <a:r>
              <a:rPr lang="en-US" sz="1600" i="1" baseline="-25000">
                <a:latin typeface="Aptos" panose="020B0004020202020204" pitchFamily="34" charset="0"/>
                <a:ea typeface="Times New Roman" panose="02020603050405020304" pitchFamily="18" charset="0"/>
                <a:cs typeface="Times New Roman" panose="02020603050405020304" pitchFamily="18" charset="0"/>
              </a:rPr>
              <a:t>4</a:t>
            </a:r>
            <a:r>
              <a:rPr lang="en-US" sz="1600">
                <a:latin typeface="Aptos" panose="020B0004020202020204" pitchFamily="34" charset="0"/>
                <a:ea typeface="Times New Roman" panose="02020603050405020304" pitchFamily="18" charset="0"/>
                <a:cs typeface="Times New Roman" panose="02020603050405020304" pitchFamily="18" charset="0"/>
              </a:rPr>
              <a:t> flux remains uncertain. Of wetlands, northern permafrost and its thaw features add additional complexities just as they add a large potential carbon stock for future methane release. Early models attempting to determine the </a:t>
            </a:r>
            <a:r>
              <a:rPr lang="en-US" sz="1600" i="1">
                <a:latin typeface="Aptos" panose="020B0004020202020204" pitchFamily="34" charset="0"/>
                <a:ea typeface="Times New Roman" panose="02020603050405020304" pitchFamily="18" charset="0"/>
                <a:cs typeface="Times New Roman" panose="02020603050405020304" pitchFamily="18" charset="0"/>
              </a:rPr>
              <a:t>δ</a:t>
            </a:r>
            <a:r>
              <a:rPr lang="en-US" sz="1600" i="1" baseline="30000">
                <a:latin typeface="Aptos" panose="020B0004020202020204" pitchFamily="34" charset="0"/>
                <a:ea typeface="Times New Roman" panose="02020603050405020304" pitchFamily="18" charset="0"/>
                <a:cs typeface="Times New Roman" panose="02020603050405020304" pitchFamily="18" charset="0"/>
              </a:rPr>
              <a:t>13</a:t>
            </a:r>
            <a:r>
              <a:rPr lang="en-US" sz="1600" i="1">
                <a:latin typeface="Aptos" panose="020B0004020202020204" pitchFamily="34" charset="0"/>
                <a:ea typeface="Times New Roman" panose="02020603050405020304" pitchFamily="18" charset="0"/>
                <a:cs typeface="Times New Roman" panose="02020603050405020304" pitchFamily="18" charset="0"/>
              </a:rPr>
              <a:t>C-CH</a:t>
            </a:r>
            <a:r>
              <a:rPr lang="en-US" sz="1600" i="1" baseline="-25000">
                <a:latin typeface="Aptos" panose="020B0004020202020204" pitchFamily="34" charset="0"/>
                <a:ea typeface="Times New Roman" panose="02020603050405020304" pitchFamily="18" charset="0"/>
                <a:cs typeface="Times New Roman" panose="02020603050405020304" pitchFamily="18" charset="0"/>
              </a:rPr>
              <a:t>4</a:t>
            </a:r>
            <a:r>
              <a:rPr lang="en-US" sz="1600">
                <a:latin typeface="Aptos" panose="020B0004020202020204" pitchFamily="34" charset="0"/>
                <a:ea typeface="Times New Roman" panose="02020603050405020304" pitchFamily="18" charset="0"/>
                <a:cs typeface="Times New Roman" panose="02020603050405020304" pitchFamily="18" charset="0"/>
              </a:rPr>
              <a:t> of permafrost thaw predict that these landscapes will be isotopic endmembers, more depleted than any source on the planet. How does this prediction hold up against model realizations when downscaled to the site level? </a:t>
            </a:r>
          </a:p>
        </p:txBody>
      </p:sp>
      <p:sp>
        <p:nvSpPr>
          <p:cNvPr id="22" name="TextBox 21">
            <a:extLst>
              <a:ext uri="{FF2B5EF4-FFF2-40B4-BE49-F238E27FC236}">
                <a16:creationId xmlns:a16="http://schemas.microsoft.com/office/drawing/2014/main" id="{B24DA3A2-1B0C-573B-201C-6E42DFDF450A}"/>
              </a:ext>
            </a:extLst>
          </p:cNvPr>
          <p:cNvSpPr txBox="1"/>
          <p:nvPr/>
        </p:nvSpPr>
        <p:spPr>
          <a:xfrm>
            <a:off x="9799084" y="123949"/>
            <a:ext cx="13874723" cy="2197161"/>
          </a:xfrm>
          <a:prstGeom prst="rect">
            <a:avLst/>
          </a:prstGeom>
          <a:noFill/>
          <a:ln w="19050" cap="sq">
            <a:noFill/>
            <a:miter lim="800000"/>
          </a:ln>
        </p:spPr>
        <p:txBody>
          <a:bodyPr wrap="square" lIns="0" tIns="0" rIns="0" bIns="0" rtlCol="0" anchor="t" anchorCtr="0">
            <a:noAutofit/>
          </a:bodyPr>
          <a:lstStyle>
            <a:defPPr>
              <a:defRPr lang="en-US"/>
            </a:defPPr>
            <a:lvl1pPr marL="0" algn="l" defTabSz="457222" rtl="0" eaLnBrk="1" latinLnBrk="0" hangingPunct="1">
              <a:defRPr sz="1800" kern="1200">
                <a:solidFill>
                  <a:schemeClr val="tx1"/>
                </a:solidFill>
                <a:latin typeface="+mn-lt"/>
                <a:ea typeface="+mn-ea"/>
                <a:cs typeface="+mn-cs"/>
              </a:defRPr>
            </a:lvl1pPr>
            <a:lvl2pPr marL="457222" algn="l" defTabSz="457222" rtl="0" eaLnBrk="1" latinLnBrk="0" hangingPunct="1">
              <a:defRPr sz="1800" kern="1200">
                <a:solidFill>
                  <a:schemeClr val="tx1"/>
                </a:solidFill>
                <a:latin typeface="+mn-lt"/>
                <a:ea typeface="+mn-ea"/>
                <a:cs typeface="+mn-cs"/>
              </a:defRPr>
            </a:lvl2pPr>
            <a:lvl3pPr marL="914445" algn="l" defTabSz="457222" rtl="0" eaLnBrk="1" latinLnBrk="0" hangingPunct="1">
              <a:defRPr sz="1800" kern="1200">
                <a:solidFill>
                  <a:schemeClr val="tx1"/>
                </a:solidFill>
                <a:latin typeface="+mn-lt"/>
                <a:ea typeface="+mn-ea"/>
                <a:cs typeface="+mn-cs"/>
              </a:defRPr>
            </a:lvl3pPr>
            <a:lvl4pPr marL="1371667" algn="l" defTabSz="457222" rtl="0" eaLnBrk="1" latinLnBrk="0" hangingPunct="1">
              <a:defRPr sz="1800" kern="1200">
                <a:solidFill>
                  <a:schemeClr val="tx1"/>
                </a:solidFill>
                <a:latin typeface="+mn-lt"/>
                <a:ea typeface="+mn-ea"/>
                <a:cs typeface="+mn-cs"/>
              </a:defRPr>
            </a:lvl4pPr>
            <a:lvl5pPr marL="1828890" algn="l" defTabSz="457222" rtl="0" eaLnBrk="1" latinLnBrk="0" hangingPunct="1">
              <a:defRPr sz="1800" kern="1200">
                <a:solidFill>
                  <a:schemeClr val="tx1"/>
                </a:solidFill>
                <a:latin typeface="+mn-lt"/>
                <a:ea typeface="+mn-ea"/>
                <a:cs typeface="+mn-cs"/>
              </a:defRPr>
            </a:lvl5pPr>
            <a:lvl6pPr marL="2286112" algn="l" defTabSz="457222" rtl="0" eaLnBrk="1" latinLnBrk="0" hangingPunct="1">
              <a:defRPr sz="1800" kern="1200">
                <a:solidFill>
                  <a:schemeClr val="tx1"/>
                </a:solidFill>
                <a:latin typeface="+mn-lt"/>
                <a:ea typeface="+mn-ea"/>
                <a:cs typeface="+mn-cs"/>
              </a:defRPr>
            </a:lvl6pPr>
            <a:lvl7pPr marL="2743333" algn="l" defTabSz="457222" rtl="0" eaLnBrk="1" latinLnBrk="0" hangingPunct="1">
              <a:defRPr sz="1800" kern="1200">
                <a:solidFill>
                  <a:schemeClr val="tx1"/>
                </a:solidFill>
                <a:latin typeface="+mn-lt"/>
                <a:ea typeface="+mn-ea"/>
                <a:cs typeface="+mn-cs"/>
              </a:defRPr>
            </a:lvl7pPr>
            <a:lvl8pPr marL="3200557" algn="l" defTabSz="457222" rtl="0" eaLnBrk="1" latinLnBrk="0" hangingPunct="1">
              <a:defRPr sz="1800" kern="1200">
                <a:solidFill>
                  <a:schemeClr val="tx1"/>
                </a:solidFill>
                <a:latin typeface="+mn-lt"/>
                <a:ea typeface="+mn-ea"/>
                <a:cs typeface="+mn-cs"/>
              </a:defRPr>
            </a:lvl8pPr>
            <a:lvl9pPr marL="3657779" algn="l" defTabSz="457222" rtl="0" eaLnBrk="1" latinLnBrk="0" hangingPunct="1">
              <a:defRPr sz="1800" kern="1200">
                <a:solidFill>
                  <a:schemeClr val="tx1"/>
                </a:solidFill>
                <a:latin typeface="+mn-lt"/>
                <a:ea typeface="+mn-ea"/>
                <a:cs typeface="+mn-cs"/>
              </a:defRPr>
            </a:lvl9pPr>
          </a:lstStyle>
          <a:p>
            <a:pPr defTabSz="869791"/>
            <a:r>
              <a:rPr lang="en-US" sz="5400" b="1">
                <a:latin typeface="Montserrat"/>
                <a:cs typeface="Segoe UI Semilight"/>
              </a:rPr>
              <a:t>Multi-model Insights into </a:t>
            </a:r>
            <a:r>
              <a:rPr lang="en-US" sz="5400" b="1" i="1">
                <a:latin typeface="Montserrat"/>
                <a:cs typeface="Segoe UI Semilight"/>
              </a:rPr>
              <a:t>δ</a:t>
            </a:r>
            <a:r>
              <a:rPr lang="en-US" sz="5400" b="1" i="1" baseline="30000">
                <a:latin typeface="Montserrat"/>
                <a:cs typeface="Segoe UI Semilight"/>
              </a:rPr>
              <a:t>13</a:t>
            </a:r>
            <a:r>
              <a:rPr lang="en-US" sz="5400" b="1" i="1">
                <a:latin typeface="Montserrat"/>
                <a:cs typeface="Segoe UI Semilight"/>
              </a:rPr>
              <a:t>C-CH</a:t>
            </a:r>
            <a:r>
              <a:rPr lang="en-US" sz="5400" b="1" i="1" baseline="-25000">
                <a:latin typeface="Montserrat"/>
                <a:cs typeface="Segoe UI Semilight"/>
              </a:rPr>
              <a:t>4</a:t>
            </a:r>
            <a:r>
              <a:rPr lang="en-US" sz="5400" b="1">
                <a:latin typeface="Montserrat"/>
                <a:cs typeface="Segoe UI Semilight"/>
              </a:rPr>
              <a:t> from Arctic Permafrost Thermokarsts</a:t>
            </a:r>
            <a:endParaRPr lang="en-US" sz="5400">
              <a:cs typeface="Segoe UI Semilight"/>
            </a:endParaRPr>
          </a:p>
        </p:txBody>
      </p:sp>
      <p:sp>
        <p:nvSpPr>
          <p:cNvPr id="25" name="TextBox 24">
            <a:extLst>
              <a:ext uri="{FF2B5EF4-FFF2-40B4-BE49-F238E27FC236}">
                <a16:creationId xmlns:a16="http://schemas.microsoft.com/office/drawing/2014/main" id="{1700AD3D-D3F7-CC98-7E60-293A64B13149}"/>
              </a:ext>
            </a:extLst>
          </p:cNvPr>
          <p:cNvSpPr txBox="1"/>
          <p:nvPr/>
        </p:nvSpPr>
        <p:spPr>
          <a:xfrm>
            <a:off x="9799084" y="1825442"/>
            <a:ext cx="13969739" cy="1008546"/>
          </a:xfrm>
          <a:prstGeom prst="rect">
            <a:avLst/>
          </a:prstGeom>
          <a:noFill/>
          <a:ln w="19050" cap="sq">
            <a:noFill/>
            <a:miter lim="800000"/>
          </a:ln>
        </p:spPr>
        <p:txBody>
          <a:bodyPr wrap="square" lIns="0" tIns="0" rIns="0" bIns="0" rtlCol="0" anchor="t" anchorCtr="0">
            <a:noAutofit/>
          </a:bodyPr>
          <a:lstStyle>
            <a:defPPr>
              <a:defRPr lang="en-US"/>
            </a:defPPr>
            <a:lvl1pPr marL="0" algn="l" defTabSz="457222" rtl="0" eaLnBrk="1" latinLnBrk="0" hangingPunct="1">
              <a:defRPr sz="1800" kern="1200">
                <a:solidFill>
                  <a:schemeClr val="tx1"/>
                </a:solidFill>
                <a:latin typeface="+mn-lt"/>
                <a:ea typeface="+mn-ea"/>
                <a:cs typeface="+mn-cs"/>
              </a:defRPr>
            </a:lvl1pPr>
            <a:lvl2pPr marL="457222" algn="l" defTabSz="457222" rtl="0" eaLnBrk="1" latinLnBrk="0" hangingPunct="1">
              <a:defRPr sz="1800" kern="1200">
                <a:solidFill>
                  <a:schemeClr val="tx1"/>
                </a:solidFill>
                <a:latin typeface="+mn-lt"/>
                <a:ea typeface="+mn-ea"/>
                <a:cs typeface="+mn-cs"/>
              </a:defRPr>
            </a:lvl2pPr>
            <a:lvl3pPr marL="914445" algn="l" defTabSz="457222" rtl="0" eaLnBrk="1" latinLnBrk="0" hangingPunct="1">
              <a:defRPr sz="1800" kern="1200">
                <a:solidFill>
                  <a:schemeClr val="tx1"/>
                </a:solidFill>
                <a:latin typeface="+mn-lt"/>
                <a:ea typeface="+mn-ea"/>
                <a:cs typeface="+mn-cs"/>
              </a:defRPr>
            </a:lvl3pPr>
            <a:lvl4pPr marL="1371667" algn="l" defTabSz="457222" rtl="0" eaLnBrk="1" latinLnBrk="0" hangingPunct="1">
              <a:defRPr sz="1800" kern="1200">
                <a:solidFill>
                  <a:schemeClr val="tx1"/>
                </a:solidFill>
                <a:latin typeface="+mn-lt"/>
                <a:ea typeface="+mn-ea"/>
                <a:cs typeface="+mn-cs"/>
              </a:defRPr>
            </a:lvl4pPr>
            <a:lvl5pPr marL="1828890" algn="l" defTabSz="457222" rtl="0" eaLnBrk="1" latinLnBrk="0" hangingPunct="1">
              <a:defRPr sz="1800" kern="1200">
                <a:solidFill>
                  <a:schemeClr val="tx1"/>
                </a:solidFill>
                <a:latin typeface="+mn-lt"/>
                <a:ea typeface="+mn-ea"/>
                <a:cs typeface="+mn-cs"/>
              </a:defRPr>
            </a:lvl5pPr>
            <a:lvl6pPr marL="2286112" algn="l" defTabSz="457222" rtl="0" eaLnBrk="1" latinLnBrk="0" hangingPunct="1">
              <a:defRPr sz="1800" kern="1200">
                <a:solidFill>
                  <a:schemeClr val="tx1"/>
                </a:solidFill>
                <a:latin typeface="+mn-lt"/>
                <a:ea typeface="+mn-ea"/>
                <a:cs typeface="+mn-cs"/>
              </a:defRPr>
            </a:lvl6pPr>
            <a:lvl7pPr marL="2743333" algn="l" defTabSz="457222" rtl="0" eaLnBrk="1" latinLnBrk="0" hangingPunct="1">
              <a:defRPr sz="1800" kern="1200">
                <a:solidFill>
                  <a:schemeClr val="tx1"/>
                </a:solidFill>
                <a:latin typeface="+mn-lt"/>
                <a:ea typeface="+mn-ea"/>
                <a:cs typeface="+mn-cs"/>
              </a:defRPr>
            </a:lvl7pPr>
            <a:lvl8pPr marL="3200557" algn="l" defTabSz="457222" rtl="0" eaLnBrk="1" latinLnBrk="0" hangingPunct="1">
              <a:defRPr sz="1800" kern="1200">
                <a:solidFill>
                  <a:schemeClr val="tx1"/>
                </a:solidFill>
                <a:latin typeface="+mn-lt"/>
                <a:ea typeface="+mn-ea"/>
                <a:cs typeface="+mn-cs"/>
              </a:defRPr>
            </a:lvl8pPr>
            <a:lvl9pPr marL="3657779" algn="l" defTabSz="457222" rtl="0" eaLnBrk="1" latinLnBrk="0" hangingPunct="1">
              <a:defRPr sz="1800" kern="1200">
                <a:solidFill>
                  <a:schemeClr val="tx1"/>
                </a:solidFill>
                <a:latin typeface="+mn-lt"/>
                <a:ea typeface="+mn-ea"/>
                <a:cs typeface="+mn-cs"/>
              </a:defRPr>
            </a:lvl9pPr>
          </a:lstStyle>
          <a:p>
            <a:pPr defTabSz="869791"/>
            <a:r>
              <a:rPr lang="en-US" sz="3200" b="1" kern="0">
                <a:solidFill>
                  <a:schemeClr val="accent2">
                    <a:lumMod val="75000"/>
                  </a:schemeClr>
                </a:solidFill>
                <a:latin typeface="Aptos" panose="020B0004020202020204"/>
                <a:ea typeface="Times New Roman" panose="02020603050405020304" pitchFamily="18" charset="0"/>
                <a:cs typeface="Times New Roman" panose="02020603050405020304" pitchFamily="18" charset="0"/>
              </a:rPr>
              <a:t>Kevin S. Rozmiarek</a:t>
            </a:r>
            <a:r>
              <a:rPr lang="en-US" sz="3200" b="1" kern="0" baseline="30000">
                <a:solidFill>
                  <a:schemeClr val="accent2">
                    <a:lumMod val="75000"/>
                  </a:schemeClr>
                </a:solidFill>
                <a:latin typeface="Aptos" panose="020B0004020202020204"/>
                <a:ea typeface="Times New Roman" panose="02020603050405020304" pitchFamily="18" charset="0"/>
                <a:cs typeface="Times New Roman" panose="02020603050405020304" pitchFamily="18" charset="0"/>
              </a:rPr>
              <a:t>1</a:t>
            </a:r>
            <a:r>
              <a:rPr lang="en-US" sz="2400" kern="0">
                <a:latin typeface="Aptos" panose="020B0004020202020204"/>
                <a:ea typeface="Times New Roman" panose="02020603050405020304" pitchFamily="18" charset="0"/>
                <a:cs typeface="Times New Roman" panose="02020603050405020304" pitchFamily="18" charset="0"/>
              </a:rPr>
              <a:t>, Xiangyu Liu</a:t>
            </a:r>
            <a:r>
              <a:rPr lang="en-US" sz="2400" kern="0" baseline="30000">
                <a:latin typeface="Aptos" panose="020B0004020202020204"/>
                <a:ea typeface="Times New Roman" panose="02020603050405020304" pitchFamily="18" charset="0"/>
                <a:cs typeface="Times New Roman" panose="02020603050405020304" pitchFamily="18" charset="0"/>
              </a:rPr>
              <a:t>2</a:t>
            </a:r>
            <a:r>
              <a:rPr lang="en-US" sz="2400" kern="0">
                <a:latin typeface="Aptos" panose="020B0004020202020204"/>
                <a:ea typeface="Times New Roman" panose="02020603050405020304" pitchFamily="18" charset="0"/>
                <a:cs typeface="Times New Roman" panose="02020603050405020304" pitchFamily="18" charset="0"/>
              </a:rPr>
              <a:t>, </a:t>
            </a:r>
            <a:r>
              <a:rPr lang="en-US" sz="2400" kern="0" err="1">
                <a:latin typeface="Aptos" panose="020B0004020202020204"/>
                <a:ea typeface="Times New Roman" panose="02020603050405020304" pitchFamily="18" charset="0"/>
                <a:cs typeface="Times New Roman" panose="02020603050405020304" pitchFamily="18" charset="0"/>
              </a:rPr>
              <a:t>Youmi</a:t>
            </a:r>
            <a:r>
              <a:rPr lang="en-US" sz="2400" kern="0">
                <a:latin typeface="Aptos" panose="020B0004020202020204"/>
                <a:ea typeface="Times New Roman" panose="02020603050405020304" pitchFamily="18" charset="0"/>
                <a:cs typeface="Times New Roman" panose="02020603050405020304" pitchFamily="18" charset="0"/>
              </a:rPr>
              <a:t> Oh</a:t>
            </a:r>
            <a:r>
              <a:rPr lang="en-US" sz="2400" kern="0" baseline="30000">
                <a:latin typeface="Aptos" panose="020B0004020202020204"/>
                <a:ea typeface="Times New Roman" panose="02020603050405020304" pitchFamily="18" charset="0"/>
                <a:cs typeface="Times New Roman" panose="02020603050405020304" pitchFamily="18" charset="0"/>
              </a:rPr>
              <a:t>3 </a:t>
            </a:r>
            <a:r>
              <a:rPr lang="en-US" sz="2400" kern="0">
                <a:latin typeface="Aptos" panose="020B0004020202020204"/>
                <a:ea typeface="Times New Roman" panose="02020603050405020304" pitchFamily="18" charset="0"/>
                <a:cs typeface="Times New Roman" panose="02020603050405020304" pitchFamily="18" charset="0"/>
              </a:rPr>
              <a:t>, Irina Overeem</a:t>
            </a:r>
            <a:r>
              <a:rPr lang="en-US" sz="2400" kern="0" baseline="30000">
                <a:latin typeface="Aptos" panose="020B0004020202020204"/>
                <a:ea typeface="Times New Roman" panose="02020603050405020304" pitchFamily="18" charset="0"/>
                <a:cs typeface="Times New Roman" panose="02020603050405020304" pitchFamily="18" charset="0"/>
              </a:rPr>
              <a:t>1</a:t>
            </a:r>
            <a:r>
              <a:rPr lang="en-US" sz="2400" kern="0">
                <a:latin typeface="Aptos" panose="020B0004020202020204"/>
                <a:ea typeface="Times New Roman" panose="02020603050405020304" pitchFamily="18" charset="0"/>
                <a:cs typeface="Times New Roman" panose="02020603050405020304" pitchFamily="18" charset="0"/>
              </a:rPr>
              <a:t>, Elijah A Miller</a:t>
            </a:r>
            <a:r>
              <a:rPr lang="en-US" sz="2400" kern="0" baseline="30000">
                <a:latin typeface="Aptos" panose="020B0004020202020204"/>
                <a:ea typeface="Times New Roman" panose="02020603050405020304" pitchFamily="18" charset="0"/>
                <a:cs typeface="Times New Roman" panose="02020603050405020304" pitchFamily="18" charset="0"/>
              </a:rPr>
              <a:t>4</a:t>
            </a:r>
            <a:r>
              <a:rPr lang="en-US" sz="2400" kern="0">
                <a:latin typeface="Aptos" panose="020B0004020202020204"/>
                <a:ea typeface="Times New Roman" panose="02020603050405020304" pitchFamily="18" charset="0"/>
                <a:cs typeface="Times New Roman" panose="02020603050405020304" pitchFamily="18" charset="0"/>
              </a:rPr>
              <a:t>, Valerie Morris</a:t>
            </a:r>
            <a:r>
              <a:rPr lang="en-US" sz="2400" kern="0" baseline="30000">
                <a:latin typeface="Aptos" panose="020B0004020202020204"/>
                <a:ea typeface="Times New Roman" panose="02020603050405020304" pitchFamily="18" charset="0"/>
                <a:cs typeface="Times New Roman" panose="02020603050405020304" pitchFamily="18" charset="0"/>
              </a:rPr>
              <a:t>1</a:t>
            </a:r>
            <a:r>
              <a:rPr lang="en-US" sz="2400" kern="0">
                <a:latin typeface="Aptos" panose="020B0004020202020204"/>
                <a:ea typeface="Times New Roman" panose="02020603050405020304" pitchFamily="18" charset="0"/>
                <a:cs typeface="Times New Roman" panose="02020603050405020304" pitchFamily="18" charset="0"/>
              </a:rPr>
              <a:t>, Bruce H. Vaughn</a:t>
            </a:r>
            <a:r>
              <a:rPr lang="en-US" sz="2400" kern="0" baseline="30000">
                <a:latin typeface="Aptos" panose="020B0004020202020204"/>
                <a:ea typeface="Times New Roman" panose="02020603050405020304" pitchFamily="18" charset="0"/>
                <a:cs typeface="Times New Roman" panose="02020603050405020304" pitchFamily="18" charset="0"/>
              </a:rPr>
              <a:t>1</a:t>
            </a:r>
            <a:r>
              <a:rPr lang="en-US" sz="2400" kern="0">
                <a:latin typeface="Aptos" panose="020B0004020202020204"/>
                <a:ea typeface="Times New Roman" panose="02020603050405020304" pitchFamily="18" charset="0"/>
                <a:cs typeface="Times New Roman" panose="02020603050405020304" pitchFamily="18" charset="0"/>
              </a:rPr>
              <a:t>, Nicholas R. Hasson</a:t>
            </a:r>
            <a:r>
              <a:rPr lang="en-US" sz="2400" kern="0" baseline="30000">
                <a:latin typeface="Aptos" panose="020B0004020202020204"/>
                <a:ea typeface="Times New Roman" panose="02020603050405020304" pitchFamily="18" charset="0"/>
                <a:cs typeface="Times New Roman" panose="02020603050405020304" pitchFamily="18" charset="0"/>
              </a:rPr>
              <a:t>5</a:t>
            </a:r>
            <a:r>
              <a:rPr lang="en-US" sz="2400" kern="0">
                <a:latin typeface="Aptos" panose="020B0004020202020204"/>
                <a:ea typeface="Times New Roman" panose="02020603050405020304" pitchFamily="18" charset="0"/>
                <a:cs typeface="Times New Roman" panose="02020603050405020304" pitchFamily="18" charset="0"/>
              </a:rPr>
              <a:t>, Brooke M. Chase</a:t>
            </a:r>
            <a:r>
              <a:rPr lang="en-US" sz="2400" kern="0" baseline="30000">
                <a:latin typeface="Aptos" panose="020B0004020202020204"/>
                <a:ea typeface="Times New Roman" panose="02020603050405020304" pitchFamily="18" charset="0"/>
                <a:cs typeface="Times New Roman" panose="02020603050405020304" pitchFamily="18" charset="0"/>
              </a:rPr>
              <a:t>1</a:t>
            </a:r>
            <a:r>
              <a:rPr lang="en-US" sz="2400" kern="0">
                <a:latin typeface="Aptos" panose="020B0004020202020204"/>
                <a:ea typeface="Times New Roman" panose="02020603050405020304" pitchFamily="18" charset="0"/>
                <a:cs typeface="Times New Roman" panose="02020603050405020304" pitchFamily="18" charset="0"/>
              </a:rPr>
              <a:t>, Katey M. Walter Anthony</a:t>
            </a:r>
            <a:r>
              <a:rPr lang="en-US" sz="2400" kern="0" baseline="30000">
                <a:latin typeface="Aptos" panose="020B0004020202020204"/>
                <a:ea typeface="Times New Roman" panose="02020603050405020304" pitchFamily="18" charset="0"/>
                <a:cs typeface="Times New Roman" panose="02020603050405020304" pitchFamily="18" charset="0"/>
              </a:rPr>
              <a:t>5</a:t>
            </a:r>
            <a:r>
              <a:rPr lang="en-US" sz="2400" kern="0">
                <a:latin typeface="Aptos" panose="020B0004020202020204"/>
                <a:ea typeface="Times New Roman" panose="02020603050405020304" pitchFamily="18" charset="0"/>
                <a:cs typeface="Times New Roman" panose="02020603050405020304" pitchFamily="18" charset="0"/>
              </a:rPr>
              <a:t>, </a:t>
            </a:r>
            <a:r>
              <a:rPr lang="en-US" sz="2400" kern="0" err="1">
                <a:latin typeface="Aptos" panose="020B0004020202020204"/>
                <a:ea typeface="Times New Roman" panose="02020603050405020304" pitchFamily="18" charset="0"/>
                <a:cs typeface="Times New Roman" panose="02020603050405020304" pitchFamily="18" charset="0"/>
              </a:rPr>
              <a:t>Qianlai</a:t>
            </a:r>
            <a:r>
              <a:rPr lang="en-US" sz="2400" kern="0">
                <a:latin typeface="Aptos" panose="020B0004020202020204"/>
                <a:ea typeface="Times New Roman" panose="02020603050405020304" pitchFamily="18" charset="0"/>
                <a:cs typeface="Times New Roman" panose="02020603050405020304" pitchFamily="18" charset="0"/>
              </a:rPr>
              <a:t> Zhuang</a:t>
            </a:r>
            <a:r>
              <a:rPr lang="en-US" sz="2400" kern="0" baseline="30000">
                <a:latin typeface="Aptos" panose="020B0004020202020204"/>
                <a:ea typeface="Times New Roman" panose="02020603050405020304" pitchFamily="18" charset="0"/>
                <a:cs typeface="Times New Roman" panose="02020603050405020304" pitchFamily="18" charset="0"/>
              </a:rPr>
              <a:t>2</a:t>
            </a:r>
            <a:r>
              <a:rPr lang="en-US" sz="2400" kern="0">
                <a:latin typeface="Aptos" panose="020B0004020202020204"/>
                <a:ea typeface="Times New Roman" panose="02020603050405020304" pitchFamily="18" charset="0"/>
                <a:cs typeface="Times New Roman" panose="02020603050405020304" pitchFamily="18" charset="0"/>
              </a:rPr>
              <a:t>, Chuck Smallwood</a:t>
            </a:r>
            <a:r>
              <a:rPr lang="en-US" sz="2400" kern="0" baseline="30000">
                <a:latin typeface="Aptos" panose="020B0004020202020204"/>
                <a:ea typeface="Times New Roman" panose="02020603050405020304" pitchFamily="18" charset="0"/>
                <a:cs typeface="Times New Roman" panose="02020603050405020304" pitchFamily="18" charset="0"/>
              </a:rPr>
              <a:t>6</a:t>
            </a:r>
            <a:r>
              <a:rPr lang="en-US" sz="2400" kern="0">
                <a:latin typeface="Aptos" panose="020B0004020202020204"/>
                <a:ea typeface="Times New Roman" panose="02020603050405020304" pitchFamily="18" charset="0"/>
                <a:cs typeface="Times New Roman" panose="02020603050405020304" pitchFamily="18" charset="0"/>
              </a:rPr>
              <a:t>, Gregory B. Rieker</a:t>
            </a:r>
            <a:r>
              <a:rPr lang="en-US" sz="2400" kern="0" baseline="30000">
                <a:latin typeface="Aptos" panose="020B0004020202020204"/>
                <a:ea typeface="Times New Roman" panose="02020603050405020304" pitchFamily="18" charset="0"/>
                <a:cs typeface="Times New Roman" panose="02020603050405020304" pitchFamily="18" charset="0"/>
              </a:rPr>
              <a:t>4</a:t>
            </a:r>
            <a:r>
              <a:rPr lang="en-US" sz="2400" kern="0">
                <a:latin typeface="Aptos" panose="020B0004020202020204"/>
                <a:ea typeface="Times New Roman" panose="02020603050405020304" pitchFamily="18" charset="0"/>
                <a:cs typeface="Times New Roman" panose="02020603050405020304" pitchFamily="18" charset="0"/>
              </a:rPr>
              <a:t>, Tyler R. Jones</a:t>
            </a:r>
            <a:r>
              <a:rPr lang="en-US" sz="2400" kern="0" baseline="30000">
                <a:latin typeface="Aptos" panose="020B0004020202020204"/>
                <a:ea typeface="Times New Roman" panose="02020603050405020304" pitchFamily="18" charset="0"/>
                <a:cs typeface="Times New Roman" panose="02020603050405020304" pitchFamily="18" charset="0"/>
              </a:rPr>
              <a:t>1</a:t>
            </a:r>
            <a:endParaRPr lang="en-GB" sz="2400" baseline="30000">
              <a:solidFill>
                <a:schemeClr val="accent6">
                  <a:lumMod val="75000"/>
                </a:schemeClr>
              </a:solidFill>
              <a:latin typeface="Montserrat"/>
              <a:cs typeface="Calibri"/>
            </a:endParaRPr>
          </a:p>
        </p:txBody>
      </p:sp>
      <p:sp>
        <p:nvSpPr>
          <p:cNvPr id="24" name="TextBox 23">
            <a:extLst>
              <a:ext uri="{FF2B5EF4-FFF2-40B4-BE49-F238E27FC236}">
                <a16:creationId xmlns:a16="http://schemas.microsoft.com/office/drawing/2014/main" id="{8AAA8F1C-3091-F481-B083-4CF1462E2742}"/>
              </a:ext>
            </a:extLst>
          </p:cNvPr>
          <p:cNvSpPr txBox="1"/>
          <p:nvPr/>
        </p:nvSpPr>
        <p:spPr>
          <a:xfrm>
            <a:off x="21392147" y="20777696"/>
            <a:ext cx="4417852" cy="358155"/>
          </a:xfrm>
          <a:prstGeom prst="rect">
            <a:avLst/>
          </a:prstGeom>
          <a:solidFill>
            <a:schemeClr val="bg1">
              <a:alpha val="60000"/>
            </a:schemeClr>
          </a:solidFill>
          <a:ln w="19050" cap="sq">
            <a:noFill/>
            <a:miter lim="800000"/>
          </a:ln>
        </p:spPr>
        <p:txBody>
          <a:bodyPr wrap="square" lIns="0" tIns="0" rIns="0" bIns="0" rtlCol="0" anchor="t" anchorCtr="0">
            <a:noAutofit/>
          </a:bodyPr>
          <a:lstStyle>
            <a:defPPr>
              <a:defRPr lang="en-US"/>
            </a:defPPr>
            <a:lvl1pPr marL="0" algn="l" defTabSz="457222" rtl="0" eaLnBrk="1" latinLnBrk="0" hangingPunct="1">
              <a:defRPr sz="1800" kern="1200">
                <a:solidFill>
                  <a:schemeClr val="tx1"/>
                </a:solidFill>
                <a:latin typeface="+mn-lt"/>
                <a:ea typeface="+mn-ea"/>
                <a:cs typeface="+mn-cs"/>
              </a:defRPr>
            </a:lvl1pPr>
            <a:lvl2pPr marL="457222" algn="l" defTabSz="457222" rtl="0" eaLnBrk="1" latinLnBrk="0" hangingPunct="1">
              <a:defRPr sz="1800" kern="1200">
                <a:solidFill>
                  <a:schemeClr val="tx1"/>
                </a:solidFill>
                <a:latin typeface="+mn-lt"/>
                <a:ea typeface="+mn-ea"/>
                <a:cs typeface="+mn-cs"/>
              </a:defRPr>
            </a:lvl2pPr>
            <a:lvl3pPr marL="914445" algn="l" defTabSz="457222" rtl="0" eaLnBrk="1" latinLnBrk="0" hangingPunct="1">
              <a:defRPr sz="1800" kern="1200">
                <a:solidFill>
                  <a:schemeClr val="tx1"/>
                </a:solidFill>
                <a:latin typeface="+mn-lt"/>
                <a:ea typeface="+mn-ea"/>
                <a:cs typeface="+mn-cs"/>
              </a:defRPr>
            </a:lvl3pPr>
            <a:lvl4pPr marL="1371667" algn="l" defTabSz="457222" rtl="0" eaLnBrk="1" latinLnBrk="0" hangingPunct="1">
              <a:defRPr sz="1800" kern="1200">
                <a:solidFill>
                  <a:schemeClr val="tx1"/>
                </a:solidFill>
                <a:latin typeface="+mn-lt"/>
                <a:ea typeface="+mn-ea"/>
                <a:cs typeface="+mn-cs"/>
              </a:defRPr>
            </a:lvl4pPr>
            <a:lvl5pPr marL="1828890" algn="l" defTabSz="457222" rtl="0" eaLnBrk="1" latinLnBrk="0" hangingPunct="1">
              <a:defRPr sz="1800" kern="1200">
                <a:solidFill>
                  <a:schemeClr val="tx1"/>
                </a:solidFill>
                <a:latin typeface="+mn-lt"/>
                <a:ea typeface="+mn-ea"/>
                <a:cs typeface="+mn-cs"/>
              </a:defRPr>
            </a:lvl5pPr>
            <a:lvl6pPr marL="2286112" algn="l" defTabSz="457222" rtl="0" eaLnBrk="1" latinLnBrk="0" hangingPunct="1">
              <a:defRPr sz="1800" kern="1200">
                <a:solidFill>
                  <a:schemeClr val="tx1"/>
                </a:solidFill>
                <a:latin typeface="+mn-lt"/>
                <a:ea typeface="+mn-ea"/>
                <a:cs typeface="+mn-cs"/>
              </a:defRPr>
            </a:lvl6pPr>
            <a:lvl7pPr marL="2743333" algn="l" defTabSz="457222" rtl="0" eaLnBrk="1" latinLnBrk="0" hangingPunct="1">
              <a:defRPr sz="1800" kern="1200">
                <a:solidFill>
                  <a:schemeClr val="tx1"/>
                </a:solidFill>
                <a:latin typeface="+mn-lt"/>
                <a:ea typeface="+mn-ea"/>
                <a:cs typeface="+mn-cs"/>
              </a:defRPr>
            </a:lvl7pPr>
            <a:lvl8pPr marL="3200557" algn="l" defTabSz="457222" rtl="0" eaLnBrk="1" latinLnBrk="0" hangingPunct="1">
              <a:defRPr sz="1800" kern="1200">
                <a:solidFill>
                  <a:schemeClr val="tx1"/>
                </a:solidFill>
                <a:latin typeface="+mn-lt"/>
                <a:ea typeface="+mn-ea"/>
                <a:cs typeface="+mn-cs"/>
              </a:defRPr>
            </a:lvl8pPr>
            <a:lvl9pPr marL="3657779" algn="l" defTabSz="457222" rtl="0" eaLnBrk="1" latinLnBrk="0" hangingPunct="1">
              <a:defRPr sz="1800" kern="1200">
                <a:solidFill>
                  <a:schemeClr val="tx1"/>
                </a:solidFill>
                <a:latin typeface="+mn-lt"/>
                <a:ea typeface="+mn-ea"/>
                <a:cs typeface="+mn-cs"/>
              </a:defRPr>
            </a:lvl9pPr>
          </a:lstStyle>
          <a:p>
            <a:pPr algn="ctr" defTabSz="869791"/>
            <a:r>
              <a:rPr lang="en-US" sz="2400" b="1">
                <a:solidFill>
                  <a:schemeClr val="accent2">
                    <a:lumMod val="75000"/>
                  </a:schemeClr>
                </a:solidFill>
                <a:latin typeface="Montserrat"/>
                <a:ea typeface="+mn-lt"/>
                <a:cs typeface="+mn-lt"/>
              </a:rPr>
              <a:t> KevRozmiarek.github.io</a:t>
            </a:r>
            <a:endParaRPr lang="en-GB" sz="2400" b="1" baseline="30000">
              <a:solidFill>
                <a:schemeClr val="accent2">
                  <a:lumMod val="75000"/>
                </a:schemeClr>
              </a:solidFill>
              <a:latin typeface="Montserrat"/>
              <a:cs typeface="Calibri"/>
            </a:endParaRPr>
          </a:p>
        </p:txBody>
      </p:sp>
      <p:pic>
        <p:nvPicPr>
          <p:cNvPr id="2" name="Picture 3" descr="A picture containing text, transport, wheel&#10;&#10;Description automatically generated">
            <a:extLst>
              <a:ext uri="{FF2B5EF4-FFF2-40B4-BE49-F238E27FC236}">
                <a16:creationId xmlns:a16="http://schemas.microsoft.com/office/drawing/2014/main" id="{1567754E-97B1-B6B9-17CB-61A4208B664E}"/>
              </a:ext>
            </a:extLst>
          </p:cNvPr>
          <p:cNvPicPr>
            <a:picLocks noChangeAspect="1"/>
          </p:cNvPicPr>
          <p:nvPr/>
        </p:nvPicPr>
        <p:blipFill>
          <a:blip r:embed="rId14"/>
          <a:stretch>
            <a:fillRect/>
          </a:stretch>
        </p:blipFill>
        <p:spPr>
          <a:xfrm>
            <a:off x="23904015" y="438611"/>
            <a:ext cx="1763986" cy="1781364"/>
          </a:xfrm>
          <a:prstGeom prst="rect">
            <a:avLst/>
          </a:prstGeom>
        </p:spPr>
      </p:pic>
      <p:sp>
        <p:nvSpPr>
          <p:cNvPr id="49" name="TextBox 48">
            <a:extLst>
              <a:ext uri="{FF2B5EF4-FFF2-40B4-BE49-F238E27FC236}">
                <a16:creationId xmlns:a16="http://schemas.microsoft.com/office/drawing/2014/main" id="{1E76FC7F-A25B-7E3E-F039-8414ED2DDBEC}"/>
              </a:ext>
            </a:extLst>
          </p:cNvPr>
          <p:cNvSpPr txBox="1"/>
          <p:nvPr/>
        </p:nvSpPr>
        <p:spPr>
          <a:xfrm>
            <a:off x="23663535" y="41333"/>
            <a:ext cx="2451129" cy="382618"/>
          </a:xfrm>
          <a:prstGeom prst="rect">
            <a:avLst/>
          </a:prstGeom>
          <a:noFill/>
        </p:spPr>
        <p:txBody>
          <a:bodyPr rot="0" spcFirstLastPara="0" vertOverflow="overflow" horzOverflow="overflow" vert="horz" wrap="square" lIns="45416" tIns="22708" rIns="45416" bIns="22708" numCol="1" spcCol="0" rtlCol="0" fromWordArt="0" anchor="t" anchorCtr="0" forceAA="0" compatLnSpc="1">
            <a:prstTxWarp prst="textNoShape">
              <a:avLst/>
            </a:prstTxWarp>
            <a:spAutoFit/>
          </a:bodyPr>
          <a:lstStyle/>
          <a:p>
            <a:r>
              <a:rPr lang="en-US" sz="1094">
                <a:cs typeface="Calibri"/>
              </a:rPr>
              <a:t>This work is funded by NSF Navigating the New Arctic award #2022561</a:t>
            </a:r>
          </a:p>
        </p:txBody>
      </p:sp>
      <p:sp>
        <p:nvSpPr>
          <p:cNvPr id="37" name="Rectangle 36"/>
          <p:cNvSpPr/>
          <p:nvPr/>
        </p:nvSpPr>
        <p:spPr>
          <a:xfrm>
            <a:off x="9504056" y="18746362"/>
            <a:ext cx="6639462" cy="1456681"/>
          </a:xfrm>
          <a:prstGeom prst="rect">
            <a:avLst/>
          </a:prstGeom>
          <a:noFill/>
        </p:spPr>
        <p:txBody>
          <a:bodyPr wrap="square">
            <a:spAutoFit/>
          </a:bodyPr>
          <a:lstStyle/>
          <a:p>
            <a:pPr>
              <a:lnSpc>
                <a:spcPct val="116000"/>
              </a:lnSpc>
            </a:pPr>
            <a:r>
              <a:rPr lang="en-US" sz="1100" baseline="30000">
                <a:solidFill>
                  <a:schemeClr val="bg1"/>
                </a:solidFill>
                <a:latin typeface="Aptos" panose="020B0004020202020204"/>
                <a:ea typeface="Times New Roman" panose="02020603050405020304" pitchFamily="18" charset="0"/>
                <a:cs typeface="Times New Roman" panose="02020603050405020304" pitchFamily="18" charset="0"/>
              </a:rPr>
              <a:t>1</a:t>
            </a:r>
            <a:r>
              <a:rPr lang="en-US" sz="1100">
                <a:solidFill>
                  <a:schemeClr val="bg1"/>
                </a:solidFill>
                <a:latin typeface="Aptos" panose="020B0004020202020204"/>
                <a:ea typeface="Times New Roman" panose="02020603050405020304" pitchFamily="18" charset="0"/>
                <a:cs typeface="Times New Roman" panose="02020603050405020304" pitchFamily="18" charset="0"/>
              </a:rPr>
              <a:t>Institute of Arctic and Alpine Research, University of Colorado Boulder, Boulder, CO, USA</a:t>
            </a:r>
          </a:p>
          <a:p>
            <a:pPr>
              <a:lnSpc>
                <a:spcPct val="116000"/>
              </a:lnSpc>
            </a:pPr>
            <a:r>
              <a:rPr lang="en-US" sz="1100" baseline="30000">
                <a:solidFill>
                  <a:schemeClr val="bg1"/>
                </a:solidFill>
                <a:latin typeface="Aptos" panose="020B0004020202020204"/>
                <a:ea typeface="Times New Roman" panose="02020603050405020304" pitchFamily="18" charset="0"/>
                <a:cs typeface="Times New Roman" panose="02020603050405020304" pitchFamily="18" charset="0"/>
              </a:rPr>
              <a:t>2</a:t>
            </a:r>
            <a:r>
              <a:rPr lang="en-US" sz="1100">
                <a:solidFill>
                  <a:schemeClr val="bg1"/>
                </a:solidFill>
                <a:latin typeface="Aptos" panose="020B0004020202020204"/>
                <a:ea typeface="Times New Roman" panose="02020603050405020304" pitchFamily="18" charset="0"/>
                <a:cs typeface="Times New Roman" panose="02020603050405020304" pitchFamily="18" charset="0"/>
              </a:rPr>
              <a:t>Department of Earth, Atmospheric, Planetary Sciences, Purdue University, West Lafayette, IN, USA </a:t>
            </a:r>
            <a:endParaRPr lang="en-US" sz="1100" baseline="30000">
              <a:solidFill>
                <a:schemeClr val="bg1"/>
              </a:solidFill>
              <a:latin typeface="Aptos" panose="020B0004020202020204"/>
              <a:ea typeface="Times New Roman" panose="02020603050405020304" pitchFamily="18" charset="0"/>
              <a:cs typeface="Times New Roman" panose="02020603050405020304" pitchFamily="18" charset="0"/>
            </a:endParaRPr>
          </a:p>
          <a:p>
            <a:pPr>
              <a:lnSpc>
                <a:spcPct val="116000"/>
              </a:lnSpc>
            </a:pPr>
            <a:r>
              <a:rPr lang="en-US" sz="1100" baseline="30000">
                <a:solidFill>
                  <a:schemeClr val="bg1"/>
                </a:solidFill>
                <a:latin typeface="Aptos" panose="020B0004020202020204"/>
                <a:ea typeface="Times New Roman" panose="02020603050405020304" pitchFamily="18" charset="0"/>
                <a:cs typeface="Times New Roman" panose="02020603050405020304" pitchFamily="18" charset="0"/>
              </a:rPr>
              <a:t>3</a:t>
            </a:r>
            <a:r>
              <a:rPr lang="en-US" sz="1100">
                <a:solidFill>
                  <a:schemeClr val="bg1"/>
                </a:solidFill>
                <a:latin typeface="Aptos" panose="020B0004020202020204"/>
                <a:ea typeface="Times New Roman" panose="02020603050405020304" pitchFamily="18" charset="0"/>
                <a:cs typeface="Times New Roman" panose="02020603050405020304" pitchFamily="18" charset="0"/>
              </a:rPr>
              <a:t>NOAA Global Monitoring Laboratory, Boulder, CO, USA </a:t>
            </a:r>
          </a:p>
          <a:p>
            <a:pPr>
              <a:lnSpc>
                <a:spcPct val="116000"/>
              </a:lnSpc>
            </a:pPr>
            <a:r>
              <a:rPr lang="en-US" sz="1100" baseline="30000">
                <a:solidFill>
                  <a:schemeClr val="bg1"/>
                </a:solidFill>
                <a:latin typeface="Aptos" panose="020B0004020202020204"/>
                <a:ea typeface="Times New Roman" panose="02020603050405020304" pitchFamily="18" charset="0"/>
                <a:cs typeface="Times New Roman" panose="02020603050405020304" pitchFamily="18" charset="0"/>
              </a:rPr>
              <a:t>4</a:t>
            </a:r>
            <a:r>
              <a:rPr lang="en-US" sz="1100">
                <a:solidFill>
                  <a:schemeClr val="bg1"/>
                </a:solidFill>
                <a:latin typeface="Aptos" panose="020B0004020202020204"/>
                <a:ea typeface="Times New Roman" panose="02020603050405020304" pitchFamily="18" charset="0"/>
                <a:cs typeface="Times New Roman" panose="02020603050405020304" pitchFamily="18" charset="0"/>
              </a:rPr>
              <a:t>Precision Laser Diagnostics Laboratory, University of Colorado, Boulder, Colorado, USA</a:t>
            </a:r>
          </a:p>
          <a:p>
            <a:pPr>
              <a:lnSpc>
                <a:spcPct val="116000"/>
              </a:lnSpc>
            </a:pPr>
            <a:r>
              <a:rPr lang="en-US" sz="1100" baseline="30000">
                <a:solidFill>
                  <a:schemeClr val="bg1"/>
                </a:solidFill>
                <a:latin typeface="Aptos" panose="020B0004020202020204"/>
                <a:ea typeface="Times New Roman" panose="02020603050405020304" pitchFamily="18" charset="0"/>
                <a:cs typeface="Times New Roman" panose="02020603050405020304" pitchFamily="18" charset="0"/>
              </a:rPr>
              <a:t>5</a:t>
            </a:r>
            <a:r>
              <a:rPr lang="en-US" sz="1100">
                <a:solidFill>
                  <a:schemeClr val="bg1"/>
                </a:solidFill>
                <a:latin typeface="Aptos" panose="020B0004020202020204"/>
                <a:ea typeface="Times New Roman" panose="02020603050405020304" pitchFamily="18" charset="0"/>
                <a:cs typeface="Times New Roman" panose="02020603050405020304" pitchFamily="18" charset="0"/>
              </a:rPr>
              <a:t>Water and Environmental Research Center, University of Alaska Fairbanks, Fairbanks, Alaska, USA</a:t>
            </a:r>
          </a:p>
          <a:p>
            <a:pPr>
              <a:lnSpc>
                <a:spcPct val="116000"/>
              </a:lnSpc>
            </a:pPr>
            <a:r>
              <a:rPr lang="en-US" sz="1100" baseline="30000">
                <a:solidFill>
                  <a:schemeClr val="bg1"/>
                </a:solidFill>
                <a:latin typeface="Aptos" panose="020B0004020202020204" pitchFamily="34" charset="0"/>
                <a:ea typeface="Times New Roman" panose="02020603050405020304" pitchFamily="18" charset="0"/>
                <a:cs typeface="Times New Roman" panose="02020603050405020304" pitchFamily="18" charset="0"/>
              </a:rPr>
              <a:t>6</a:t>
            </a:r>
            <a:r>
              <a:rPr lang="en-US" sz="1100">
                <a:solidFill>
                  <a:schemeClr val="bg1"/>
                </a:solidFill>
                <a:latin typeface="Aptos" panose="020B0004020202020204" pitchFamily="34" charset="0"/>
              </a:rPr>
              <a:t>Sandia National Laboratories</a:t>
            </a:r>
            <a:r>
              <a:rPr lang="en-US" sz="1100">
                <a:solidFill>
                  <a:schemeClr val="bg1"/>
                </a:solidFill>
                <a:latin typeface="Aptos" panose="020B0004020202020204"/>
                <a:ea typeface="Times New Roman" panose="02020603050405020304" pitchFamily="18" charset="0"/>
                <a:cs typeface="Times New Roman" panose="02020603050405020304" pitchFamily="18" charset="0"/>
              </a:rPr>
              <a:t>, Albuquerque, New Mexico, USA</a:t>
            </a:r>
          </a:p>
          <a:p>
            <a:pPr>
              <a:lnSpc>
                <a:spcPct val="116000"/>
              </a:lnSpc>
            </a:pPr>
            <a:endParaRPr lang="en-US" sz="1100">
              <a:solidFill>
                <a:schemeClr val="bg1"/>
              </a:solidFill>
              <a:latin typeface="Aptos" panose="020B0004020202020204"/>
              <a:ea typeface="Times New Roman" panose="02020603050405020304" pitchFamily="18" charset="0"/>
              <a:cs typeface="Times New Roman" panose="02020603050405020304" pitchFamily="18" charset="0"/>
            </a:endParaRPr>
          </a:p>
        </p:txBody>
      </p:sp>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6420075" y="19822026"/>
            <a:ext cx="1170276" cy="1170276"/>
          </a:xfrm>
          <a:prstGeom prst="rect">
            <a:avLst/>
          </a:prstGeom>
        </p:spPr>
      </p:pic>
      <p:pic>
        <p:nvPicPr>
          <p:cNvPr id="48" name="Picture 47"/>
          <p:cNvPicPr>
            <a:picLocks noChangeAspect="1"/>
          </p:cNvPicPr>
          <p:nvPr/>
        </p:nvPicPr>
        <p:blipFill rotWithShape="1">
          <a:blip r:embed="rId16">
            <a:extLst>
              <a:ext uri="{28A0092B-C50C-407E-A947-70E740481C1C}">
                <a14:useLocalDpi xmlns:a14="http://schemas.microsoft.com/office/drawing/2010/main" val="0"/>
              </a:ext>
            </a:extLst>
          </a:blip>
          <a:srcRect t="32570" b="32924"/>
          <a:stretch/>
        </p:blipFill>
        <p:spPr>
          <a:xfrm>
            <a:off x="27590352" y="19975213"/>
            <a:ext cx="2649014" cy="914059"/>
          </a:xfrm>
          <a:prstGeom prst="rect">
            <a:avLst/>
          </a:prstGeom>
        </p:spPr>
      </p:pic>
      <p:sp>
        <p:nvSpPr>
          <p:cNvPr id="111" name="TextBox 110">
            <a:extLst>
              <a:ext uri="{FF2B5EF4-FFF2-40B4-BE49-F238E27FC236}">
                <a16:creationId xmlns:a16="http://schemas.microsoft.com/office/drawing/2014/main" id="{FDC79C41-E0D1-FF0C-ECBD-132B0BAC9350}"/>
              </a:ext>
            </a:extLst>
          </p:cNvPr>
          <p:cNvSpPr txBox="1"/>
          <p:nvPr/>
        </p:nvSpPr>
        <p:spPr>
          <a:xfrm>
            <a:off x="9550211" y="18517696"/>
            <a:ext cx="1168413" cy="320871"/>
          </a:xfrm>
          <a:prstGeom prst="rect">
            <a:avLst/>
          </a:prstGeom>
          <a:noFill/>
        </p:spPr>
        <p:txBody>
          <a:bodyPr rot="0" spcFirstLastPara="0" vertOverflow="overflow" horzOverflow="overflow" vert="horz" wrap="square" lIns="45416" tIns="22708" rIns="45416" bIns="22708" numCol="1" spcCol="0" rtlCol="0" fromWordArt="0" anchor="t" anchorCtr="0" forceAA="0" compatLnSpc="1">
            <a:prstTxWarp prst="textNoShape">
              <a:avLst/>
            </a:prstTxWarp>
            <a:spAutoFit/>
          </a:bodyPr>
          <a:lstStyle/>
          <a:p>
            <a:pPr algn="l"/>
            <a:r>
              <a:rPr lang="en-US" b="1">
                <a:solidFill>
                  <a:schemeClr val="bg1"/>
                </a:solidFill>
                <a:latin typeface="Montserrat"/>
              </a:rPr>
              <a:t>Places</a:t>
            </a:r>
          </a:p>
        </p:txBody>
      </p:sp>
      <p:sp>
        <p:nvSpPr>
          <p:cNvPr id="56" name="Rectangle 55"/>
          <p:cNvSpPr/>
          <p:nvPr/>
        </p:nvSpPr>
        <p:spPr>
          <a:xfrm>
            <a:off x="9449732" y="3203321"/>
            <a:ext cx="16533536" cy="2192373"/>
          </a:xfrm>
          <a:prstGeom prst="rect">
            <a:avLst/>
          </a:prstGeom>
          <a:solidFill>
            <a:schemeClr val="accent6">
              <a:lumMod val="7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1"/>
          </a:p>
        </p:txBody>
      </p:sp>
      <p:sp>
        <p:nvSpPr>
          <p:cNvPr id="28" name="TextBox 27">
            <a:extLst>
              <a:ext uri="{FF2B5EF4-FFF2-40B4-BE49-F238E27FC236}">
                <a16:creationId xmlns:a16="http://schemas.microsoft.com/office/drawing/2014/main" id="{E03DC465-818B-9041-E812-D083F2238068}"/>
              </a:ext>
            </a:extLst>
          </p:cNvPr>
          <p:cNvSpPr txBox="1"/>
          <p:nvPr/>
        </p:nvSpPr>
        <p:spPr>
          <a:xfrm>
            <a:off x="10391676" y="3299712"/>
            <a:ext cx="14436861" cy="1892519"/>
          </a:xfrm>
          <a:prstGeom prst="rect">
            <a:avLst/>
          </a:prstGeom>
          <a:noFill/>
        </p:spPr>
        <p:txBody>
          <a:bodyPr rot="0" spcFirstLastPara="0" vertOverflow="overflow" horzOverflow="overflow" vert="horz" wrap="square" lIns="45416" tIns="22708" rIns="45416" bIns="22708" numCol="1" spcCol="0" rtlCol="0" fromWordArt="0" anchor="t" anchorCtr="0" forceAA="0" compatLnSpc="1">
            <a:prstTxWarp prst="textNoShape">
              <a:avLst/>
            </a:prstTxWarp>
            <a:spAutoFit/>
          </a:bodyPr>
          <a:lstStyle/>
          <a:p>
            <a:r>
              <a:rPr lang="en-US" sz="4000" b="1">
                <a:solidFill>
                  <a:schemeClr val="accent2">
                    <a:lumMod val="75000"/>
                  </a:schemeClr>
                </a:solidFill>
                <a:cs typeface="Calibri"/>
              </a:rPr>
              <a:t>Processed-based model realizations of methane isotope flux </a:t>
            </a:r>
            <a:r>
              <a:rPr lang="en-US" sz="4000" b="1">
                <a:solidFill>
                  <a:schemeClr val="bg1"/>
                </a:solidFill>
                <a:cs typeface="Calibri"/>
              </a:rPr>
              <a:t>reveals the controls on emissions from a thermokarst lake in Fairbanks, Alaska</a:t>
            </a:r>
            <a:endParaRPr lang="en-US" sz="4000">
              <a:solidFill>
                <a:schemeClr val="bg1"/>
              </a:solidFill>
              <a:cs typeface="Calibri"/>
            </a:endParaRPr>
          </a:p>
        </p:txBody>
      </p:sp>
      <p:sp>
        <p:nvSpPr>
          <p:cNvPr id="113" name="TextBox 112">
            <a:extLst>
              <a:ext uri="{FF2B5EF4-FFF2-40B4-BE49-F238E27FC236}">
                <a16:creationId xmlns:a16="http://schemas.microsoft.com/office/drawing/2014/main" id="{72ECFD03-161C-1270-DFB6-6CB8FC038D72}"/>
              </a:ext>
            </a:extLst>
          </p:cNvPr>
          <p:cNvSpPr txBox="1"/>
          <p:nvPr/>
        </p:nvSpPr>
        <p:spPr>
          <a:xfrm>
            <a:off x="9504056" y="19950402"/>
            <a:ext cx="1689446" cy="320871"/>
          </a:xfrm>
          <a:prstGeom prst="rect">
            <a:avLst/>
          </a:prstGeom>
          <a:noFill/>
        </p:spPr>
        <p:txBody>
          <a:bodyPr rot="0" spcFirstLastPara="0" vertOverflow="overflow" horzOverflow="overflow" vert="horz" wrap="square" lIns="45416" tIns="22708" rIns="45416" bIns="22708" numCol="1" spcCol="0" rtlCol="0" fromWordArt="0" anchor="t" anchorCtr="0" forceAA="0" compatLnSpc="1">
            <a:prstTxWarp prst="textNoShape">
              <a:avLst/>
            </a:prstTxWarp>
            <a:spAutoFit/>
          </a:bodyPr>
          <a:lstStyle/>
          <a:p>
            <a:pPr algn="l"/>
            <a:r>
              <a:rPr lang="en-US" b="1">
                <a:solidFill>
                  <a:schemeClr val="bg1"/>
                </a:solidFill>
                <a:latin typeface="Montserrat"/>
              </a:rPr>
              <a:t>References</a:t>
            </a:r>
          </a:p>
        </p:txBody>
      </p:sp>
      <p:sp>
        <p:nvSpPr>
          <p:cNvPr id="117" name="TextBox 116">
            <a:extLst>
              <a:ext uri="{FF2B5EF4-FFF2-40B4-BE49-F238E27FC236}">
                <a16:creationId xmlns:a16="http://schemas.microsoft.com/office/drawing/2014/main" id="{1F620C87-46AA-6D31-FADD-5B8491DEE173}"/>
              </a:ext>
            </a:extLst>
          </p:cNvPr>
          <p:cNvSpPr txBox="1"/>
          <p:nvPr/>
        </p:nvSpPr>
        <p:spPr>
          <a:xfrm>
            <a:off x="10003656" y="6930850"/>
            <a:ext cx="2864151" cy="4700980"/>
          </a:xfrm>
          <a:prstGeom prst="rect">
            <a:avLst/>
          </a:prstGeom>
          <a:noFill/>
        </p:spPr>
        <p:txBody>
          <a:bodyPr rot="0" spcFirstLastPara="0" vertOverflow="overflow" horzOverflow="overflow" vert="horz" wrap="square" lIns="45416" tIns="22708" rIns="45416" bIns="22708" numCol="1" spcCol="0" rtlCol="0" fromWordArt="0" anchor="t" anchorCtr="0" forceAA="0" compatLnSpc="1">
            <a:prstTxWarp prst="textNoShape">
              <a:avLst/>
            </a:prstTxWarp>
            <a:spAutoFit/>
          </a:bodyPr>
          <a:lstStyle/>
          <a:p>
            <a:pPr>
              <a:spcAft>
                <a:spcPts val="298"/>
              </a:spcAft>
            </a:pPr>
            <a:r>
              <a:rPr lang="en-US" b="1">
                <a:latin typeface="Aptos" panose="020B0004020202020204" pitchFamily="34" charset="0"/>
              </a:rPr>
              <a:t>Some key observations:</a:t>
            </a:r>
          </a:p>
          <a:p>
            <a:pPr marL="141902" indent="-141902">
              <a:spcAft>
                <a:spcPts val="298"/>
              </a:spcAft>
              <a:buFont typeface="Arial"/>
              <a:buChar char="•"/>
            </a:pPr>
            <a:r>
              <a:rPr lang="en-US" sz="1600">
                <a:latin typeface="Aptos" panose="020B0004020202020204" pitchFamily="34" charset="0"/>
              </a:rPr>
              <a:t>ALBM slightly underestimates methane release, likely driven by inability to fully capture winter season emissions and variability.</a:t>
            </a:r>
          </a:p>
          <a:p>
            <a:pPr marL="141902" indent="-141902">
              <a:spcAft>
                <a:spcPts val="298"/>
              </a:spcAft>
              <a:buFont typeface="Arial"/>
              <a:buChar char="•"/>
            </a:pPr>
            <a:r>
              <a:rPr lang="en-US" sz="1600">
                <a:latin typeface="Aptos" panose="020B0004020202020204" pitchFamily="34" charset="0"/>
              </a:rPr>
              <a:t>Both models capture seasonal cycle.</a:t>
            </a:r>
          </a:p>
          <a:p>
            <a:pPr marL="141902" indent="-141902">
              <a:spcAft>
                <a:spcPts val="298"/>
              </a:spcAft>
              <a:buFont typeface="Arial"/>
              <a:buChar char="•"/>
            </a:pPr>
            <a:r>
              <a:rPr lang="en-US" sz="1600">
                <a:latin typeface="Aptos" panose="020B0004020202020204" pitchFamily="34" charset="0"/>
              </a:rPr>
              <a:t>isoTEM more severally underestimates emissions as we might expect from differences in thermal model, which has a different energy balance than a lake</a:t>
            </a:r>
          </a:p>
          <a:p>
            <a:pPr marL="141902" indent="-141902">
              <a:spcAft>
                <a:spcPts val="298"/>
              </a:spcAft>
              <a:buFont typeface="Arial"/>
              <a:buChar char="•"/>
            </a:pPr>
            <a:r>
              <a:rPr lang="en-US" sz="1600">
                <a:latin typeface="Aptos" panose="020B0004020202020204" pitchFamily="34" charset="0"/>
              </a:rPr>
              <a:t>isoTEM emission is slanted towards the beginning of the warm season</a:t>
            </a:r>
          </a:p>
          <a:p>
            <a:pPr marL="141902" indent="-141902">
              <a:buFont typeface="Arial"/>
              <a:buChar char="•"/>
            </a:pPr>
            <a:endParaRPr lang="en-US" sz="1600">
              <a:latin typeface="Aptos" panose="020B0004020202020204" pitchFamily="34" charset="0"/>
            </a:endParaRPr>
          </a:p>
        </p:txBody>
      </p:sp>
      <p:sp>
        <p:nvSpPr>
          <p:cNvPr id="118" name="TextBox 117">
            <a:extLst>
              <a:ext uri="{FF2B5EF4-FFF2-40B4-BE49-F238E27FC236}">
                <a16:creationId xmlns:a16="http://schemas.microsoft.com/office/drawing/2014/main" id="{0505C9BA-2D62-EA86-ABB1-5B2B3F6F6A99}"/>
              </a:ext>
            </a:extLst>
          </p:cNvPr>
          <p:cNvSpPr txBox="1"/>
          <p:nvPr/>
        </p:nvSpPr>
        <p:spPr>
          <a:xfrm>
            <a:off x="10204250" y="11518089"/>
            <a:ext cx="2415659" cy="1030745"/>
          </a:xfrm>
          <a:prstGeom prst="rect">
            <a:avLst/>
          </a:prstGeom>
          <a:noFill/>
          <a:ln>
            <a:solidFill>
              <a:schemeClr val="accent2"/>
            </a:solidFill>
          </a:ln>
        </p:spPr>
        <p:txBody>
          <a:bodyPr rot="0" spcFirstLastPara="0" vertOverflow="overflow" horzOverflow="overflow" vert="horz" wrap="square" lIns="45416" tIns="22708" rIns="45416" bIns="22708" numCol="1" spcCol="0" rtlCol="0" fromWordArt="0" anchor="t" anchorCtr="0" forceAA="0" compatLnSpc="1">
            <a:prstTxWarp prst="textNoShape">
              <a:avLst/>
            </a:prstTxWarp>
            <a:spAutoFit/>
          </a:bodyPr>
          <a:lstStyle/>
          <a:p>
            <a:r>
              <a:rPr lang="en-US" sz="1600">
                <a:latin typeface="Aptos" panose="020B0004020202020204" pitchFamily="34" charset="0"/>
                <a:ea typeface="Calibri"/>
                <a:cs typeface="Calibri"/>
              </a:rPr>
              <a:t>RMSE of isoTEM from observations: </a:t>
            </a:r>
            <a:r>
              <a:rPr lang="en-US" sz="1600">
                <a:latin typeface="Aptos" panose="020B0004020202020204" pitchFamily="34" charset="0"/>
                <a:ea typeface="+mn-lt"/>
                <a:cs typeface="+mn-lt"/>
              </a:rPr>
              <a:t>-56.4%</a:t>
            </a:r>
          </a:p>
          <a:p>
            <a:r>
              <a:rPr lang="en-US" sz="1600">
                <a:latin typeface="Aptos" panose="020B0004020202020204" pitchFamily="34" charset="0"/>
                <a:ea typeface="Calibri"/>
                <a:cs typeface="Calibri"/>
              </a:rPr>
              <a:t>RMSE of ALBM from observations :   -3.1%</a:t>
            </a:r>
          </a:p>
        </p:txBody>
      </p:sp>
      <p:sp>
        <p:nvSpPr>
          <p:cNvPr id="119" name="TextBox 118">
            <a:extLst>
              <a:ext uri="{FF2B5EF4-FFF2-40B4-BE49-F238E27FC236}">
                <a16:creationId xmlns:a16="http://schemas.microsoft.com/office/drawing/2014/main" id="{2058710C-A867-C6DF-3490-745BE47C3FEE}"/>
              </a:ext>
            </a:extLst>
          </p:cNvPr>
          <p:cNvSpPr txBox="1"/>
          <p:nvPr/>
        </p:nvSpPr>
        <p:spPr>
          <a:xfrm>
            <a:off x="27519893" y="6047615"/>
            <a:ext cx="7571207" cy="1600131"/>
          </a:xfrm>
          <a:prstGeom prst="rect">
            <a:avLst/>
          </a:prstGeom>
          <a:noFill/>
        </p:spPr>
        <p:txBody>
          <a:bodyPr rot="0" spcFirstLastPara="0" vert="horz" wrap="square" lIns="45416" tIns="22708" rIns="45416" bIns="22708"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1600" b="1">
                <a:latin typeface="Aptos" panose="020B0004020202020204" pitchFamily="34" charset="0"/>
                <a:ea typeface="Calibri"/>
                <a:cs typeface="Calibri"/>
              </a:rPr>
              <a:t>Ebullition is the dominate emission path!</a:t>
            </a:r>
          </a:p>
          <a:p>
            <a:pPr marL="170282" indent="-170282">
              <a:spcAft>
                <a:spcPts val="298"/>
              </a:spcAft>
              <a:buFont typeface="Arial" panose="020B0604020202020204" pitchFamily="34" charset="0"/>
              <a:buChar char="•"/>
            </a:pPr>
            <a:r>
              <a:rPr lang="en-US" sz="1600">
                <a:latin typeface="Aptos" panose="020B0004020202020204" pitchFamily="34" charset="0"/>
                <a:ea typeface="Calibri"/>
                <a:cs typeface="Calibri"/>
              </a:rPr>
              <a:t>Otherwise, about as much is consumed by oxidation that is emitted</a:t>
            </a:r>
          </a:p>
          <a:p>
            <a:pPr marL="170282" indent="-170282">
              <a:spcAft>
                <a:spcPts val="298"/>
              </a:spcAft>
              <a:buFont typeface="Arial" panose="020B0604020202020204" pitchFamily="34" charset="0"/>
              <a:buChar char="•"/>
            </a:pPr>
            <a:r>
              <a:rPr lang="en-US" sz="1600">
                <a:latin typeface="Aptos" panose="020B0004020202020204" pitchFamily="34" charset="0"/>
                <a:ea typeface="Calibri"/>
                <a:cs typeface="Calibri"/>
              </a:rPr>
              <a:t>Hydrostatic pressure, a control on bubble formation is low (avg. lake depth of 1.2 m) and thus methane accumulation is small</a:t>
            </a:r>
          </a:p>
          <a:p>
            <a:pPr marL="170282" indent="-170282">
              <a:spcAft>
                <a:spcPts val="298"/>
              </a:spcAft>
              <a:buFont typeface="Arial" panose="020B0604020202020204" pitchFamily="34" charset="0"/>
              <a:buChar char="•"/>
            </a:pPr>
            <a:r>
              <a:rPr lang="en-US" sz="1600">
                <a:latin typeface="Aptos" panose="020B0004020202020204" pitchFamily="34" charset="0"/>
                <a:ea typeface="Calibri"/>
                <a:cs typeface="Calibri"/>
              </a:rPr>
              <a:t>In productive lake environments, model results predict that ebullition is isotopically reflective of production, over alternative transport pathways or oxidation</a:t>
            </a:r>
          </a:p>
        </p:txBody>
      </p:sp>
      <p:pic>
        <p:nvPicPr>
          <p:cNvPr id="21" name="Picture 20" descr="A diagram of a plant&#10;&#10;AI-generated content may be incorrect.">
            <a:extLst>
              <a:ext uri="{FF2B5EF4-FFF2-40B4-BE49-F238E27FC236}">
                <a16:creationId xmlns:a16="http://schemas.microsoft.com/office/drawing/2014/main" id="{1E932514-D342-09F5-78DA-4A45B44C0A08}"/>
              </a:ext>
            </a:extLst>
          </p:cNvPr>
          <p:cNvPicPr>
            <a:picLocks noChangeAspect="1"/>
          </p:cNvPicPr>
          <p:nvPr/>
        </p:nvPicPr>
        <p:blipFill>
          <a:blip r:embed="rId17"/>
          <a:stretch>
            <a:fillRect/>
          </a:stretch>
        </p:blipFill>
        <p:spPr>
          <a:xfrm>
            <a:off x="1646918" y="10198140"/>
            <a:ext cx="7090328" cy="6698834"/>
          </a:xfrm>
          <a:prstGeom prst="rect">
            <a:avLst/>
          </a:prstGeom>
        </p:spPr>
      </p:pic>
      <p:sp>
        <p:nvSpPr>
          <p:cNvPr id="30" name="TextBox 29">
            <a:extLst>
              <a:ext uri="{FF2B5EF4-FFF2-40B4-BE49-F238E27FC236}">
                <a16:creationId xmlns:a16="http://schemas.microsoft.com/office/drawing/2014/main" id="{35040133-AFFE-90B5-A737-33A38D8760FB}"/>
              </a:ext>
            </a:extLst>
          </p:cNvPr>
          <p:cNvSpPr txBox="1"/>
          <p:nvPr/>
        </p:nvSpPr>
        <p:spPr>
          <a:xfrm>
            <a:off x="1452627" y="7497057"/>
            <a:ext cx="4111367" cy="2031325"/>
          </a:xfrm>
          <a:prstGeom prst="rect">
            <a:avLst/>
          </a:prstGeom>
          <a:noFill/>
        </p:spPr>
        <p:txBody>
          <a:bodyPr wrap="square" rtlCol="0">
            <a:spAutoFit/>
          </a:bodyPr>
          <a:lstStyle/>
          <a:p>
            <a:pPr>
              <a:spcAft>
                <a:spcPts val="298"/>
              </a:spcAft>
            </a:pPr>
            <a:r>
              <a:rPr lang="en-US" sz="2000" b="1">
                <a:latin typeface="Aptos" panose="020B0004020202020204" pitchFamily="34" charset="0"/>
              </a:rPr>
              <a:t>isoTEM</a:t>
            </a:r>
            <a:endParaRPr lang="en-US" sz="1600" b="1">
              <a:latin typeface="Aptos" panose="020B0004020202020204" pitchFamily="34" charset="0"/>
            </a:endParaRPr>
          </a:p>
          <a:p>
            <a:pPr marL="170282" indent="-170282">
              <a:spcAft>
                <a:spcPts val="298"/>
              </a:spcAft>
              <a:buFont typeface="Arial" panose="020B0604020202020204" pitchFamily="34" charset="0"/>
              <a:buChar char="•"/>
            </a:pPr>
            <a:r>
              <a:rPr lang="en-US" sz="1600">
                <a:latin typeface="Aptos" panose="020B0004020202020204" pitchFamily="34" charset="0"/>
              </a:rPr>
              <a:t>First carbon isotope-enabled wetland model</a:t>
            </a:r>
          </a:p>
          <a:p>
            <a:pPr marL="170282" indent="-170282">
              <a:spcAft>
                <a:spcPts val="298"/>
              </a:spcAft>
              <a:buFont typeface="Arial" panose="020B0604020202020204" pitchFamily="34" charset="0"/>
              <a:buChar char="•"/>
            </a:pPr>
            <a:r>
              <a:rPr lang="en-US" sz="1600">
                <a:latin typeface="Aptos" panose="020B0004020202020204" pitchFamily="34" charset="0"/>
              </a:rPr>
              <a:t>Driven by meteorological and static soil/organic state variables</a:t>
            </a:r>
          </a:p>
          <a:p>
            <a:pPr marL="170282" indent="-170282">
              <a:spcAft>
                <a:spcPts val="298"/>
              </a:spcAft>
              <a:buFont typeface="Arial" panose="020B0604020202020204" pitchFamily="34" charset="0"/>
              <a:buChar char="•"/>
            </a:pPr>
            <a:r>
              <a:rPr lang="en-US" sz="1600">
                <a:latin typeface="Aptos" panose="020B0004020202020204" pitchFamily="34" charset="0"/>
              </a:rPr>
              <a:t>Does not represent lake system well</a:t>
            </a:r>
          </a:p>
          <a:p>
            <a:pPr marL="170282" indent="-170282">
              <a:buFont typeface="Arial" panose="020B0604020202020204" pitchFamily="34" charset="0"/>
              <a:buChar char="•"/>
            </a:pPr>
            <a:endParaRPr lang="en-US" sz="1600">
              <a:latin typeface="Aptos" panose="020B0004020202020204" pitchFamily="34" charset="0"/>
            </a:endParaRPr>
          </a:p>
        </p:txBody>
      </p:sp>
      <p:sp>
        <p:nvSpPr>
          <p:cNvPr id="31" name="TextBox 30">
            <a:extLst>
              <a:ext uri="{FF2B5EF4-FFF2-40B4-BE49-F238E27FC236}">
                <a16:creationId xmlns:a16="http://schemas.microsoft.com/office/drawing/2014/main" id="{E5AEC32F-9C2C-217B-A61A-6D5718C334EE}"/>
              </a:ext>
            </a:extLst>
          </p:cNvPr>
          <p:cNvSpPr txBox="1"/>
          <p:nvPr/>
        </p:nvSpPr>
        <p:spPr>
          <a:xfrm>
            <a:off x="5164517" y="7498639"/>
            <a:ext cx="3975369" cy="2031325"/>
          </a:xfrm>
          <a:prstGeom prst="rect">
            <a:avLst/>
          </a:prstGeom>
          <a:noFill/>
        </p:spPr>
        <p:txBody>
          <a:bodyPr wrap="square" rtlCol="0">
            <a:spAutoFit/>
          </a:bodyPr>
          <a:lstStyle/>
          <a:p>
            <a:pPr>
              <a:spcAft>
                <a:spcPts val="298"/>
              </a:spcAft>
            </a:pPr>
            <a:r>
              <a:rPr lang="en-US" sz="2000" b="1" err="1">
                <a:latin typeface="Aptos" panose="020B0004020202020204" pitchFamily="34" charset="0"/>
              </a:rPr>
              <a:t>isoALBM</a:t>
            </a:r>
            <a:endParaRPr lang="en-US" sz="1600" b="1">
              <a:latin typeface="Aptos" panose="020B0004020202020204" pitchFamily="34" charset="0"/>
            </a:endParaRPr>
          </a:p>
          <a:p>
            <a:pPr marL="170282" indent="-170282">
              <a:spcAft>
                <a:spcPts val="298"/>
              </a:spcAft>
              <a:buFont typeface="Arial" panose="020B0604020202020204" pitchFamily="34" charset="0"/>
              <a:buChar char="•"/>
            </a:pPr>
            <a:r>
              <a:rPr lang="en-US" sz="1600">
                <a:latin typeface="Aptos" panose="020B0004020202020204" pitchFamily="34" charset="0"/>
              </a:rPr>
              <a:t>Carbon isotopes added in this study</a:t>
            </a:r>
          </a:p>
          <a:p>
            <a:pPr marL="170282" indent="-170282">
              <a:spcAft>
                <a:spcPts val="298"/>
              </a:spcAft>
              <a:buFont typeface="Arial" panose="020B0604020202020204" pitchFamily="34" charset="0"/>
              <a:buChar char="•"/>
            </a:pPr>
            <a:r>
              <a:rPr lang="en-US" sz="1600">
                <a:latin typeface="Aptos" panose="020B0004020202020204" pitchFamily="34" charset="0"/>
              </a:rPr>
              <a:t>Driven by meteorological, radiation budget, and static lake/soil state variables</a:t>
            </a:r>
          </a:p>
          <a:p>
            <a:pPr marL="170282" indent="-170282">
              <a:spcAft>
                <a:spcPts val="298"/>
              </a:spcAft>
              <a:buFont typeface="Arial" panose="020B0604020202020204" pitchFamily="34" charset="0"/>
              <a:buChar char="•"/>
            </a:pPr>
            <a:r>
              <a:rPr lang="en-US" sz="1600">
                <a:latin typeface="Aptos" panose="020B0004020202020204" pitchFamily="34" charset="0"/>
              </a:rPr>
              <a:t>Represents lake production well</a:t>
            </a:r>
          </a:p>
          <a:p>
            <a:pPr marL="170282" indent="-170282">
              <a:buFont typeface="Arial" panose="020B0604020202020204" pitchFamily="34" charset="0"/>
              <a:buChar char="•"/>
            </a:pPr>
            <a:endParaRPr lang="en-US" sz="1600">
              <a:latin typeface="Aptos" panose="020B0004020202020204" pitchFamily="34" charset="0"/>
            </a:endParaRPr>
          </a:p>
        </p:txBody>
      </p:sp>
      <p:sp>
        <p:nvSpPr>
          <p:cNvPr id="32" name="TextBox 31">
            <a:extLst>
              <a:ext uri="{FF2B5EF4-FFF2-40B4-BE49-F238E27FC236}">
                <a16:creationId xmlns:a16="http://schemas.microsoft.com/office/drawing/2014/main" id="{09868B6A-FF54-9972-8555-CBDE9D196E37}"/>
              </a:ext>
            </a:extLst>
          </p:cNvPr>
          <p:cNvSpPr txBox="1"/>
          <p:nvPr/>
        </p:nvSpPr>
        <p:spPr>
          <a:xfrm>
            <a:off x="1287740" y="5379075"/>
            <a:ext cx="7753554" cy="2062103"/>
          </a:xfrm>
          <a:prstGeom prst="rect">
            <a:avLst/>
          </a:prstGeom>
          <a:noFill/>
        </p:spPr>
        <p:txBody>
          <a:bodyPr wrap="square" rtlCol="0">
            <a:spAutoFit/>
          </a:bodyPr>
          <a:lstStyle/>
          <a:p>
            <a:pPr>
              <a:spcAft>
                <a:spcPts val="400"/>
              </a:spcAft>
            </a:pPr>
            <a:r>
              <a:rPr lang="en-US" sz="1600">
                <a:latin typeface="Aptos" panose="020B0004020202020204" pitchFamily="34" charset="0"/>
              </a:rPr>
              <a:t>We identify a relatively young and well-studied thermokarst (Big Trail Lake, Fairbanks, Alaska), to test model skill in downscaled methane carbon-isotope flux. We apply the isotope-enabled Terrestrial Ecosystem Model (isoTEM, Oh et al., 2022) and the Advanced Lake Biogeochemical Model (ALBM, Zhuang et al., 2023) to which we add a carbon-isotope mass balance (</a:t>
            </a:r>
            <a:r>
              <a:rPr lang="en-US" sz="1600" err="1">
                <a:latin typeface="Aptos" panose="020B0004020202020204" pitchFamily="34" charset="0"/>
              </a:rPr>
              <a:t>isoALBM</a:t>
            </a:r>
            <a:r>
              <a:rPr lang="en-US" sz="1600">
                <a:latin typeface="Aptos" panose="020B0004020202020204" pitchFamily="34" charset="0"/>
              </a:rPr>
              <a:t>). By combining models with observations by an eddy-flux tower and eventually, the isotopic composition of gas from bubble traps at Big Trail Lake, we evaluate the ability for models to represent the scale at which observations are taken for emergent rapid thaw permafrost features.</a:t>
            </a:r>
          </a:p>
        </p:txBody>
      </p:sp>
      <p:sp>
        <p:nvSpPr>
          <p:cNvPr id="41" name="TextBox 40">
            <a:extLst>
              <a:ext uri="{FF2B5EF4-FFF2-40B4-BE49-F238E27FC236}">
                <a16:creationId xmlns:a16="http://schemas.microsoft.com/office/drawing/2014/main" id="{BAEB47AA-A546-951A-4988-604054FF5996}"/>
              </a:ext>
            </a:extLst>
          </p:cNvPr>
          <p:cNvSpPr txBox="1"/>
          <p:nvPr/>
        </p:nvSpPr>
        <p:spPr>
          <a:xfrm>
            <a:off x="1577084" y="16896974"/>
            <a:ext cx="7329168" cy="954107"/>
          </a:xfrm>
          <a:prstGeom prst="rect">
            <a:avLst/>
          </a:prstGeom>
          <a:noFill/>
        </p:spPr>
        <p:txBody>
          <a:bodyPr wrap="square" rtlCol="0">
            <a:spAutoFit/>
          </a:bodyPr>
          <a:lstStyle/>
          <a:p>
            <a:r>
              <a:rPr lang="en-US" sz="1400" i="1">
                <a:latin typeface="Aptos" panose="020B0004020202020204" pitchFamily="34" charset="0"/>
              </a:rPr>
              <a:t>Methane isotopic exchange in a wetland/lake system. Species are highlighted in white. Processes are labeled in green. Fractionation factors associated with each process are labelled in red. Pathways are assumed unidirectional and shown as black arrows for chemical processes and dashed for transport processes. Art assets made with Midjourney V6.1</a:t>
            </a:r>
          </a:p>
        </p:txBody>
      </p:sp>
      <p:sp>
        <p:nvSpPr>
          <p:cNvPr id="44" name="TextBox 43">
            <a:extLst>
              <a:ext uri="{FF2B5EF4-FFF2-40B4-BE49-F238E27FC236}">
                <a16:creationId xmlns:a16="http://schemas.microsoft.com/office/drawing/2014/main" id="{6D6256E8-27B6-8E1F-3428-CC52AE7AD527}"/>
              </a:ext>
            </a:extLst>
          </p:cNvPr>
          <p:cNvSpPr txBox="1"/>
          <p:nvPr/>
        </p:nvSpPr>
        <p:spPr>
          <a:xfrm>
            <a:off x="27675626" y="17461837"/>
            <a:ext cx="7259740" cy="1569660"/>
          </a:xfrm>
          <a:prstGeom prst="rect">
            <a:avLst/>
          </a:prstGeom>
          <a:noFill/>
        </p:spPr>
        <p:txBody>
          <a:bodyPr wrap="square" rtlCol="0">
            <a:spAutoFit/>
          </a:bodyPr>
          <a:lstStyle/>
          <a:p>
            <a:pPr marL="170282" indent="-170282">
              <a:buFont typeface="Arial" panose="020B0604020202020204" pitchFamily="34" charset="0"/>
              <a:buChar char="•"/>
            </a:pPr>
            <a:r>
              <a:rPr lang="en-US" sz="1600">
                <a:latin typeface="Aptos" panose="020B0004020202020204" pitchFamily="34" charset="0"/>
                <a:ea typeface="Calibri"/>
                <a:cs typeface="Calibri"/>
              </a:rPr>
              <a:t>If ebullition dominates, then the main control on the isotopic composition of dissolved methane is our decision on methanogenic pathway and oxidation.</a:t>
            </a:r>
          </a:p>
          <a:p>
            <a:pPr marL="170282" indent="-170282">
              <a:buFont typeface="Arial" panose="020B0604020202020204" pitchFamily="34" charset="0"/>
              <a:buChar char="•"/>
            </a:pPr>
            <a:r>
              <a:rPr lang="en-US" sz="1600">
                <a:latin typeface="Aptos" panose="020B0004020202020204" pitchFamily="34" charset="0"/>
                <a:ea typeface="Calibri"/>
                <a:cs typeface="Calibri"/>
              </a:rPr>
              <a:t>This enriches methane relative to past predictions</a:t>
            </a:r>
          </a:p>
          <a:p>
            <a:pPr marL="170282" indent="-170282">
              <a:buFont typeface="Arial" panose="020B0604020202020204" pitchFamily="34" charset="0"/>
              <a:buChar char="•"/>
            </a:pPr>
            <a:r>
              <a:rPr lang="en-US" sz="1600">
                <a:latin typeface="Aptos" panose="020B0004020202020204" pitchFamily="34" charset="0"/>
                <a:ea typeface="Calibri"/>
                <a:cs typeface="Calibri"/>
              </a:rPr>
              <a:t>In contrast to wetland and soil setting, getting the right answer for lakes isotopically is more about soil production than transport pathway.</a:t>
            </a:r>
          </a:p>
          <a:p>
            <a:endParaRPr lang="en-US" sz="1600">
              <a:latin typeface="Aptos" panose="020B0004020202020204" pitchFamily="34" charset="0"/>
              <a:ea typeface="Calibri"/>
              <a:cs typeface="Calibri"/>
            </a:endParaRPr>
          </a:p>
        </p:txBody>
      </p:sp>
      <p:sp>
        <p:nvSpPr>
          <p:cNvPr id="46" name="TextBox 45">
            <a:extLst>
              <a:ext uri="{FF2B5EF4-FFF2-40B4-BE49-F238E27FC236}">
                <a16:creationId xmlns:a16="http://schemas.microsoft.com/office/drawing/2014/main" id="{35BFE315-BA1B-4833-42D1-36A5BD124667}"/>
              </a:ext>
            </a:extLst>
          </p:cNvPr>
          <p:cNvSpPr txBox="1"/>
          <p:nvPr/>
        </p:nvSpPr>
        <p:spPr>
          <a:xfrm>
            <a:off x="27437141" y="5312871"/>
            <a:ext cx="6812894" cy="523220"/>
          </a:xfrm>
          <a:prstGeom prst="rect">
            <a:avLst/>
          </a:prstGeom>
          <a:noFill/>
        </p:spPr>
        <p:txBody>
          <a:bodyPr wrap="square" rtlCol="0">
            <a:spAutoFit/>
          </a:bodyPr>
          <a:lstStyle/>
          <a:p>
            <a:r>
              <a:rPr lang="en-US" sz="1400" i="1">
                <a:latin typeface="Aptos" panose="020B0004020202020204" pitchFamily="34" charset="0"/>
              </a:rPr>
              <a:t>Diffusion and ebullition over the model period from ALBM. Ebullition includes bubble leakage upwards during winter months</a:t>
            </a:r>
          </a:p>
        </p:txBody>
      </p:sp>
      <p:sp>
        <p:nvSpPr>
          <p:cNvPr id="47" name="TextBox 46">
            <a:extLst>
              <a:ext uri="{FF2B5EF4-FFF2-40B4-BE49-F238E27FC236}">
                <a16:creationId xmlns:a16="http://schemas.microsoft.com/office/drawing/2014/main" id="{ECA2F4E4-58DF-2436-2B27-24ADC6517885}"/>
              </a:ext>
            </a:extLst>
          </p:cNvPr>
          <p:cNvSpPr txBox="1"/>
          <p:nvPr/>
        </p:nvSpPr>
        <p:spPr>
          <a:xfrm>
            <a:off x="27629238" y="12136217"/>
            <a:ext cx="6915942" cy="523220"/>
          </a:xfrm>
          <a:prstGeom prst="rect">
            <a:avLst/>
          </a:prstGeom>
          <a:noFill/>
        </p:spPr>
        <p:txBody>
          <a:bodyPr wrap="square" rtlCol="0">
            <a:spAutoFit/>
          </a:bodyPr>
          <a:lstStyle/>
          <a:p>
            <a:r>
              <a:rPr lang="en-US" sz="1400" i="1">
                <a:latin typeface="Aptos" panose="020B0004020202020204" pitchFamily="34" charset="0"/>
              </a:rPr>
              <a:t>Carbon-isotopic composition of methane emitted at the water surface in ALBM and isoTEM weighted by methane flux for the modeling period.</a:t>
            </a:r>
            <a:endParaRPr lang="en-US" sz="1400" i="1"/>
          </a:p>
        </p:txBody>
      </p:sp>
      <p:sp>
        <p:nvSpPr>
          <p:cNvPr id="51" name="TextBox 50">
            <a:extLst>
              <a:ext uri="{FF2B5EF4-FFF2-40B4-BE49-F238E27FC236}">
                <a16:creationId xmlns:a16="http://schemas.microsoft.com/office/drawing/2014/main" id="{9CFE2F80-BFBC-9663-0B46-237F3BBF02A6}"/>
              </a:ext>
            </a:extLst>
          </p:cNvPr>
          <p:cNvSpPr txBox="1"/>
          <p:nvPr/>
        </p:nvSpPr>
        <p:spPr>
          <a:xfrm>
            <a:off x="15105677" y="13718381"/>
            <a:ext cx="8954951" cy="738664"/>
          </a:xfrm>
          <a:prstGeom prst="rect">
            <a:avLst/>
          </a:prstGeom>
          <a:noFill/>
        </p:spPr>
        <p:txBody>
          <a:bodyPr wrap="square" rtlCol="0">
            <a:spAutoFit/>
          </a:bodyPr>
          <a:lstStyle/>
          <a:p>
            <a:r>
              <a:rPr lang="en-US" sz="1400" i="1">
                <a:latin typeface="Aptos" panose="020B0004020202020204" pitchFamily="34" charset="0"/>
              </a:rPr>
              <a:t>Emitted methane determined for the period of measured methane eddy-flux at Big Trail Lake. In burgundy is methane flux from March 2021-2024. In orange is ALBM model flux for the period. In green is isoTEM flux, likewise for the measurement duration.</a:t>
            </a:r>
          </a:p>
        </p:txBody>
      </p:sp>
      <p:sp>
        <p:nvSpPr>
          <p:cNvPr id="38" name="TextBox 37">
            <a:extLst>
              <a:ext uri="{FF2B5EF4-FFF2-40B4-BE49-F238E27FC236}">
                <a16:creationId xmlns:a16="http://schemas.microsoft.com/office/drawing/2014/main" id="{601877BC-20C4-A0A3-2908-9AC799AC271C}"/>
              </a:ext>
            </a:extLst>
          </p:cNvPr>
          <p:cNvSpPr txBox="1"/>
          <p:nvPr/>
        </p:nvSpPr>
        <p:spPr>
          <a:xfrm>
            <a:off x="1541257" y="17903148"/>
            <a:ext cx="7552232" cy="3293209"/>
          </a:xfrm>
          <a:prstGeom prst="rect">
            <a:avLst/>
          </a:prstGeom>
          <a:noFill/>
        </p:spPr>
        <p:txBody>
          <a:bodyPr wrap="square" rtlCol="0">
            <a:spAutoFit/>
          </a:bodyPr>
          <a:lstStyle/>
          <a:p>
            <a:r>
              <a:rPr lang="en-US" sz="1600">
                <a:latin typeface="Aptos" panose="020B0004020202020204" pitchFamily="34" charset="0"/>
              </a:rPr>
              <a:t>Carbon isotopes are partitioned by </a:t>
            </a:r>
            <a:r>
              <a:rPr lang="en-US" sz="1600">
                <a:solidFill>
                  <a:srgbClr val="FF0000"/>
                </a:solidFill>
                <a:latin typeface="Aptos" panose="020B0004020202020204" pitchFamily="34" charset="0"/>
              </a:rPr>
              <a:t>fractionation factors </a:t>
            </a:r>
            <a:r>
              <a:rPr lang="en-US" sz="1600">
                <a:latin typeface="Aptos" panose="020B0004020202020204" pitchFamily="34" charset="0"/>
              </a:rPr>
              <a:t>as different carbon reservoirs go through various </a:t>
            </a:r>
            <a:r>
              <a:rPr lang="en-US" sz="1600">
                <a:solidFill>
                  <a:schemeClr val="accent6">
                    <a:lumMod val="75000"/>
                  </a:schemeClr>
                </a:solidFill>
                <a:latin typeface="Aptos" panose="020B0004020202020204" pitchFamily="34" charset="0"/>
              </a:rPr>
              <a:t>chemical and physical processes</a:t>
            </a:r>
            <a:r>
              <a:rPr lang="en-US" sz="1600">
                <a:latin typeface="Aptos" panose="020B0004020202020204" pitchFamily="34" charset="0"/>
              </a:rPr>
              <a:t>. We utilize the carbon-isotope mass balance of isoTEM and apply it to ALBM model fluxes.</a:t>
            </a:r>
          </a:p>
          <a:p>
            <a:pPr marL="227044" indent="-227044">
              <a:buFont typeface="+mj-lt"/>
              <a:buAutoNum type="arabicPeriod"/>
            </a:pPr>
            <a:r>
              <a:rPr lang="en-US" sz="1600">
                <a:latin typeface="Aptos" panose="020B0004020202020204" pitchFamily="34" charset="0"/>
              </a:rPr>
              <a:t>Start with carbon-isotopic composition of soil (here measured via IRMS from cores to be ~25‰) </a:t>
            </a:r>
          </a:p>
          <a:p>
            <a:pPr marL="227044" indent="-227044">
              <a:buFont typeface="+mj-lt"/>
              <a:buAutoNum type="arabicPeriod"/>
            </a:pPr>
            <a:r>
              <a:rPr lang="en-US" sz="1600">
                <a:latin typeface="Aptos" panose="020B0004020202020204" pitchFamily="34" charset="0"/>
              </a:rPr>
              <a:t>Substrate undergoes two different methanogenesis pathways into methane, fraction of each pathway determined by linear regression of geochemical state variables across metanalysis. </a:t>
            </a:r>
          </a:p>
          <a:p>
            <a:pPr marL="227044" indent="-227044">
              <a:buFont typeface="+mj-lt"/>
              <a:buAutoNum type="arabicPeriod"/>
            </a:pPr>
            <a:r>
              <a:rPr lang="en-US" sz="1600">
                <a:latin typeface="Aptos" panose="020B0004020202020204" pitchFamily="34" charset="0"/>
              </a:rPr>
              <a:t>Produced methane then is either oxidized, determined by reaction kinematics OR:</a:t>
            </a:r>
          </a:p>
          <a:p>
            <a:pPr marL="227044" indent="-227044">
              <a:buFont typeface="+mj-lt"/>
              <a:buAutoNum type="arabicPeriod"/>
            </a:pPr>
            <a:r>
              <a:rPr lang="en-US" sz="1600">
                <a:latin typeface="Aptos" panose="020B0004020202020204" pitchFamily="34" charset="0"/>
              </a:rPr>
              <a:t>Transported via three different transport pathways (no plant-mediated transport in ALBM)</a:t>
            </a:r>
          </a:p>
          <a:p>
            <a:pPr marL="227044" indent="-227044">
              <a:buFont typeface="+mj-lt"/>
              <a:buAutoNum type="arabicPeriod"/>
            </a:pPr>
            <a:r>
              <a:rPr lang="en-US" sz="1600">
                <a:latin typeface="Aptos" panose="020B0004020202020204" pitchFamily="34" charset="0"/>
              </a:rPr>
              <a:t>Emitted methane is weighted by flux to determine carbon-isotopic composition of total methane flux.</a:t>
            </a:r>
          </a:p>
        </p:txBody>
      </p:sp>
      <p:sp>
        <p:nvSpPr>
          <p:cNvPr id="53" name="Rectangle 52">
            <a:extLst>
              <a:ext uri="{FF2B5EF4-FFF2-40B4-BE49-F238E27FC236}">
                <a16:creationId xmlns:a16="http://schemas.microsoft.com/office/drawing/2014/main" id="{B3BADD48-031B-744F-A050-63A9B7771D9A}"/>
              </a:ext>
            </a:extLst>
          </p:cNvPr>
          <p:cNvSpPr/>
          <p:nvPr/>
        </p:nvSpPr>
        <p:spPr>
          <a:xfrm>
            <a:off x="9540653" y="20206863"/>
            <a:ext cx="6309195" cy="867673"/>
          </a:xfrm>
          <a:prstGeom prst="rect">
            <a:avLst/>
          </a:prstGeom>
          <a:noFill/>
        </p:spPr>
        <p:txBody>
          <a:bodyPr wrap="square">
            <a:spAutoFit/>
          </a:bodyPr>
          <a:lstStyle/>
          <a:p>
            <a:pPr>
              <a:lnSpc>
                <a:spcPct val="116000"/>
              </a:lnSpc>
            </a:pPr>
            <a:r>
              <a:rPr lang="en-US" sz="1100">
                <a:solidFill>
                  <a:schemeClr val="bg1"/>
                </a:solidFill>
                <a:latin typeface="Aptos" panose="020B0004020202020204"/>
                <a:ea typeface="Times New Roman" panose="02020603050405020304" pitchFamily="18" charset="0"/>
                <a:cs typeface="Times New Roman" panose="02020603050405020304" pitchFamily="18" charset="0"/>
              </a:rPr>
              <a:t>Oh, </a:t>
            </a:r>
            <a:r>
              <a:rPr lang="en-US" sz="1100" err="1">
                <a:solidFill>
                  <a:schemeClr val="bg1"/>
                </a:solidFill>
                <a:latin typeface="Aptos" panose="020B0004020202020204"/>
                <a:ea typeface="Times New Roman" panose="02020603050405020304" pitchFamily="18" charset="0"/>
                <a:cs typeface="Times New Roman" panose="02020603050405020304" pitchFamily="18" charset="0"/>
              </a:rPr>
              <a:t>Youmi</a:t>
            </a:r>
            <a:r>
              <a:rPr lang="en-US" sz="1100">
                <a:solidFill>
                  <a:schemeClr val="bg1"/>
                </a:solidFill>
                <a:latin typeface="Aptos" panose="020B0004020202020204"/>
                <a:ea typeface="Times New Roman" panose="02020603050405020304" pitchFamily="18" charset="0"/>
                <a:cs typeface="Times New Roman" panose="02020603050405020304" pitchFamily="18" charset="0"/>
              </a:rPr>
              <a:t>, et al. "Improved global wetland carbon isotopic signatures support post-2006 microbial methane emission increase." Communications Earth &amp; Environment 3.1 (2022): 159.</a:t>
            </a:r>
          </a:p>
          <a:p>
            <a:pPr>
              <a:lnSpc>
                <a:spcPct val="116000"/>
              </a:lnSpc>
            </a:pPr>
            <a:r>
              <a:rPr lang="en-US" sz="1100">
                <a:solidFill>
                  <a:schemeClr val="bg1"/>
                </a:solidFill>
                <a:latin typeface="Aptos" panose="020B0004020202020204"/>
                <a:ea typeface="Times New Roman" panose="02020603050405020304" pitchFamily="18" charset="0"/>
                <a:cs typeface="Times New Roman" panose="02020603050405020304" pitchFamily="18" charset="0"/>
              </a:rPr>
              <a:t>Zhuang, </a:t>
            </a:r>
            <a:r>
              <a:rPr lang="en-US" sz="1100" err="1">
                <a:solidFill>
                  <a:schemeClr val="bg1"/>
                </a:solidFill>
                <a:latin typeface="Aptos" panose="020B0004020202020204"/>
                <a:ea typeface="Times New Roman" panose="02020603050405020304" pitchFamily="18" charset="0"/>
                <a:cs typeface="Times New Roman" panose="02020603050405020304" pitchFamily="18" charset="0"/>
              </a:rPr>
              <a:t>Qianlai</a:t>
            </a:r>
            <a:r>
              <a:rPr lang="en-US" sz="1100">
                <a:solidFill>
                  <a:schemeClr val="bg1"/>
                </a:solidFill>
                <a:latin typeface="Aptos" panose="020B0004020202020204"/>
                <a:ea typeface="Times New Roman" panose="02020603050405020304" pitchFamily="18" charset="0"/>
                <a:cs typeface="Times New Roman" panose="02020603050405020304" pitchFamily="18" charset="0"/>
              </a:rPr>
              <a:t>, et al. "Current and future global lake methane emissions: A process‐based modeling analysis." Journal of Geophysical Research: </a:t>
            </a:r>
            <a:r>
              <a:rPr lang="en-US" sz="1100" err="1">
                <a:solidFill>
                  <a:schemeClr val="bg1"/>
                </a:solidFill>
                <a:latin typeface="Aptos" panose="020B0004020202020204"/>
                <a:ea typeface="Times New Roman" panose="02020603050405020304" pitchFamily="18" charset="0"/>
                <a:cs typeface="Times New Roman" panose="02020603050405020304" pitchFamily="18" charset="0"/>
              </a:rPr>
              <a:t>Biogeosciences</a:t>
            </a:r>
            <a:r>
              <a:rPr lang="en-US" sz="1100">
                <a:solidFill>
                  <a:schemeClr val="bg1"/>
                </a:solidFill>
                <a:latin typeface="Aptos" panose="020B0004020202020204"/>
                <a:ea typeface="Times New Roman" panose="02020603050405020304" pitchFamily="18" charset="0"/>
                <a:cs typeface="Times New Roman" panose="02020603050405020304" pitchFamily="18" charset="0"/>
              </a:rPr>
              <a:t> 128.3 (2023): e2022JG007137.</a:t>
            </a:r>
          </a:p>
        </p:txBody>
      </p:sp>
      <p:sp>
        <p:nvSpPr>
          <p:cNvPr id="6" name="TextBox 5">
            <a:extLst>
              <a:ext uri="{FF2B5EF4-FFF2-40B4-BE49-F238E27FC236}">
                <a16:creationId xmlns:a16="http://schemas.microsoft.com/office/drawing/2014/main" id="{90F84531-B086-4D63-BB99-D71158DB14D1}"/>
              </a:ext>
            </a:extLst>
          </p:cNvPr>
          <p:cNvSpPr txBox="1"/>
          <p:nvPr/>
        </p:nvSpPr>
        <p:spPr>
          <a:xfrm>
            <a:off x="27987500" y="18988225"/>
            <a:ext cx="6199418" cy="338554"/>
          </a:xfrm>
          <a:prstGeom prst="rect">
            <a:avLst/>
          </a:prstGeom>
          <a:noFill/>
          <a:ln>
            <a:solidFill>
              <a:schemeClr val="accent2"/>
            </a:solidFill>
          </a:ln>
        </p:spPr>
        <p:txBody>
          <a:bodyPr wrap="square">
            <a:spAutoFit/>
          </a:bodyPr>
          <a:lstStyle/>
          <a:p>
            <a:r>
              <a:rPr lang="en-US" sz="1600" b="1">
                <a:latin typeface="Aptos" panose="020B0004020202020204" pitchFamily="34" charset="0"/>
                <a:ea typeface="Calibri"/>
                <a:cs typeface="Calibri"/>
              </a:rPr>
              <a:t>To come: </a:t>
            </a:r>
            <a:r>
              <a:rPr lang="en-US" sz="1600">
                <a:latin typeface="Aptos" panose="020B0004020202020204" pitchFamily="34" charset="0"/>
                <a:ea typeface="Calibri"/>
                <a:cs typeface="Calibri"/>
              </a:rPr>
              <a:t>Comparisons to bubble trap methane carbon isotopes </a:t>
            </a:r>
          </a:p>
        </p:txBody>
      </p:sp>
      <p:cxnSp>
        <p:nvCxnSpPr>
          <p:cNvPr id="61" name="Straight Connector 60">
            <a:extLst>
              <a:ext uri="{FF2B5EF4-FFF2-40B4-BE49-F238E27FC236}">
                <a16:creationId xmlns:a16="http://schemas.microsoft.com/office/drawing/2014/main" id="{E4EC6FC7-3398-C816-07CE-ED357F92920B}"/>
              </a:ext>
            </a:extLst>
          </p:cNvPr>
          <p:cNvCxnSpPr>
            <a:cxnSpLocks/>
          </p:cNvCxnSpPr>
          <p:nvPr/>
        </p:nvCxnSpPr>
        <p:spPr>
          <a:xfrm>
            <a:off x="9449732" y="0"/>
            <a:ext cx="0" cy="21259800"/>
          </a:xfrm>
          <a:prstGeom prst="line">
            <a:avLst/>
          </a:prstGeom>
          <a:ln w="38100">
            <a:solidFill>
              <a:schemeClr val="accent6">
                <a:lumMod val="75000"/>
              </a:schemeClr>
            </a:solidFill>
          </a:ln>
        </p:spPr>
        <p:style>
          <a:lnRef idx="3">
            <a:schemeClr val="accent4"/>
          </a:lnRef>
          <a:fillRef idx="0">
            <a:schemeClr val="accent4"/>
          </a:fillRef>
          <a:effectRef idx="2">
            <a:schemeClr val="accent4"/>
          </a:effectRef>
          <a:fontRef idx="minor">
            <a:schemeClr val="tx1"/>
          </a:fontRef>
        </p:style>
      </p:cxnSp>
      <p:pic>
        <p:nvPicPr>
          <p:cNvPr id="80" name="Graphic 79" descr="Lights On outline">
            <a:extLst>
              <a:ext uri="{FF2B5EF4-FFF2-40B4-BE49-F238E27FC236}">
                <a16:creationId xmlns:a16="http://schemas.microsoft.com/office/drawing/2014/main" id="{BAE0A778-8EC0-A234-E4F9-2F398B5FCE92}"/>
              </a:ext>
            </a:extLst>
          </p:cNvPr>
          <p:cNvPicPr>
            <a:picLocks noChangeAspect="1"/>
          </p:cNvPicPr>
          <p:nvPr/>
        </p:nvPicPr>
        <p:blipFill>
          <a:blip r:embed="rId12">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6246062" y="244150"/>
            <a:ext cx="1017188" cy="1017188"/>
          </a:xfrm>
          <a:prstGeom prst="rect">
            <a:avLst/>
          </a:prstGeom>
          <a:effectLst>
            <a:glow rad="38100">
              <a:schemeClr val="accent2">
                <a:alpha val="50000"/>
              </a:schemeClr>
            </a:glow>
          </a:effectLst>
        </p:spPr>
      </p:pic>
      <p:pic>
        <p:nvPicPr>
          <p:cNvPr id="81" name="Graphic 80" descr="Lights On outline">
            <a:extLst>
              <a:ext uri="{FF2B5EF4-FFF2-40B4-BE49-F238E27FC236}">
                <a16:creationId xmlns:a16="http://schemas.microsoft.com/office/drawing/2014/main" id="{FC800320-24D5-118A-46B9-07515E0D54EA}"/>
              </a:ext>
            </a:extLst>
          </p:cNvPr>
          <p:cNvPicPr>
            <a:picLocks noChangeAspect="1"/>
          </p:cNvPicPr>
          <p:nvPr/>
        </p:nvPicPr>
        <p:blipFill>
          <a:blip r:embed="rId12">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6242987" y="7638300"/>
            <a:ext cx="1017188" cy="1017188"/>
          </a:xfrm>
          <a:prstGeom prst="rect">
            <a:avLst/>
          </a:prstGeom>
          <a:effectLst>
            <a:glow rad="38100">
              <a:schemeClr val="accent2">
                <a:alpha val="50000"/>
              </a:schemeClr>
            </a:glow>
          </a:effectLst>
        </p:spPr>
      </p:pic>
      <p:pic>
        <p:nvPicPr>
          <p:cNvPr id="11" name="Picture 10" descr="A screen shot of a graph&#10;&#10;AI-generated content may be incorrect.">
            <a:extLst>
              <a:ext uri="{FF2B5EF4-FFF2-40B4-BE49-F238E27FC236}">
                <a16:creationId xmlns:a16="http://schemas.microsoft.com/office/drawing/2014/main" id="{CD973E44-4C35-9182-D6AA-B2590A3EF270}"/>
              </a:ext>
            </a:extLst>
          </p:cNvPr>
          <p:cNvPicPr>
            <a:picLocks noChangeAspect="1"/>
          </p:cNvPicPr>
          <p:nvPr/>
        </p:nvPicPr>
        <p:blipFill>
          <a:blip r:embed="rId18"/>
          <a:stretch>
            <a:fillRect/>
          </a:stretch>
        </p:blipFill>
        <p:spPr>
          <a:xfrm>
            <a:off x="12882702" y="6468862"/>
            <a:ext cx="12701041" cy="7223774"/>
          </a:xfrm>
          <a:prstGeom prst="rect">
            <a:avLst/>
          </a:prstGeom>
        </p:spPr>
      </p:pic>
      <p:pic>
        <p:nvPicPr>
          <p:cNvPr id="26" name="Picture 25" descr="A logo with mountains and stars&#10;&#10;AI-generated content may be incorrect.">
            <a:extLst>
              <a:ext uri="{FF2B5EF4-FFF2-40B4-BE49-F238E27FC236}">
                <a16:creationId xmlns:a16="http://schemas.microsoft.com/office/drawing/2014/main" id="{65114F40-1CD8-59ED-808A-2531256B532A}"/>
              </a:ext>
            </a:extLst>
          </p:cNvPr>
          <p:cNvPicPr>
            <a:picLocks noChangeAspect="1"/>
          </p:cNvPicPr>
          <p:nvPr/>
        </p:nvPicPr>
        <p:blipFill>
          <a:blip r:embed="rId19"/>
          <a:stretch>
            <a:fillRect/>
          </a:stretch>
        </p:blipFill>
        <p:spPr>
          <a:xfrm>
            <a:off x="33833311" y="19644473"/>
            <a:ext cx="1430149" cy="1430063"/>
          </a:xfrm>
          <a:prstGeom prst="rect">
            <a:avLst/>
          </a:prstGeom>
        </p:spPr>
      </p:pic>
      <p:pic>
        <p:nvPicPr>
          <p:cNvPr id="33" name="Picture 32" descr="A blue rectangle with black background&#10;&#10;AI-generated content may be incorrect.">
            <a:extLst>
              <a:ext uri="{FF2B5EF4-FFF2-40B4-BE49-F238E27FC236}">
                <a16:creationId xmlns:a16="http://schemas.microsoft.com/office/drawing/2014/main" id="{2A8C9EED-7EE5-500A-7953-60C12C71B030}"/>
              </a:ext>
            </a:extLst>
          </p:cNvPr>
          <p:cNvPicPr>
            <a:picLocks noChangeAspect="1"/>
          </p:cNvPicPr>
          <p:nvPr/>
        </p:nvPicPr>
        <p:blipFill>
          <a:blip r:embed="rId20"/>
          <a:stretch>
            <a:fillRect/>
          </a:stretch>
        </p:blipFill>
        <p:spPr>
          <a:xfrm>
            <a:off x="31459517" y="19939755"/>
            <a:ext cx="2373793" cy="949517"/>
          </a:xfrm>
          <a:prstGeom prst="rect">
            <a:avLst/>
          </a:prstGeom>
        </p:spPr>
      </p:pic>
      <p:sp>
        <p:nvSpPr>
          <p:cNvPr id="3" name="TextBox 2">
            <a:extLst>
              <a:ext uri="{FF2B5EF4-FFF2-40B4-BE49-F238E27FC236}">
                <a16:creationId xmlns:a16="http://schemas.microsoft.com/office/drawing/2014/main" id="{9E12ACB1-DD5C-8D49-5DC9-4AC9026822FE}"/>
              </a:ext>
            </a:extLst>
          </p:cNvPr>
          <p:cNvSpPr txBox="1"/>
          <p:nvPr/>
        </p:nvSpPr>
        <p:spPr>
          <a:xfrm>
            <a:off x="27629238" y="16649747"/>
            <a:ext cx="6812894" cy="738664"/>
          </a:xfrm>
          <a:prstGeom prst="rect">
            <a:avLst/>
          </a:prstGeom>
          <a:noFill/>
        </p:spPr>
        <p:txBody>
          <a:bodyPr wrap="square" rtlCol="0">
            <a:spAutoFit/>
          </a:bodyPr>
          <a:lstStyle/>
          <a:p>
            <a:r>
              <a:rPr lang="en-US" sz="1400" i="1">
                <a:latin typeface="Aptos" panose="020B0004020202020204" pitchFamily="34" charset="0"/>
              </a:rPr>
              <a:t>Carbon-isotopic composition of methane dissolved in water in ALBM for the modeling period. The production signal is in the dashed green line and also serves as the initial value at model start.</a:t>
            </a:r>
          </a:p>
        </p:txBody>
      </p:sp>
      <p:pic>
        <p:nvPicPr>
          <p:cNvPr id="5" name="Picture 4" descr="A graph with green and orange lines&#10;&#10;AI-generated content may be incorrect.">
            <a:extLst>
              <a:ext uri="{FF2B5EF4-FFF2-40B4-BE49-F238E27FC236}">
                <a16:creationId xmlns:a16="http://schemas.microsoft.com/office/drawing/2014/main" id="{A3582886-1C8B-198C-BE6E-D99DCBD8D173}"/>
              </a:ext>
            </a:extLst>
          </p:cNvPr>
          <p:cNvPicPr>
            <a:picLocks noChangeAspect="1"/>
          </p:cNvPicPr>
          <p:nvPr/>
        </p:nvPicPr>
        <p:blipFill>
          <a:blip r:embed="rId21"/>
          <a:stretch>
            <a:fillRect/>
          </a:stretch>
        </p:blipFill>
        <p:spPr>
          <a:xfrm>
            <a:off x="26823876" y="1344912"/>
            <a:ext cx="7925433" cy="3918192"/>
          </a:xfrm>
          <a:prstGeom prst="rect">
            <a:avLst/>
          </a:prstGeom>
        </p:spPr>
      </p:pic>
      <p:pic>
        <p:nvPicPr>
          <p:cNvPr id="9" name="Picture 8" descr="A graph of a graph&#10;&#10;AI-generated content may be incorrect.">
            <a:extLst>
              <a:ext uri="{FF2B5EF4-FFF2-40B4-BE49-F238E27FC236}">
                <a16:creationId xmlns:a16="http://schemas.microsoft.com/office/drawing/2014/main" id="{398BF28F-D47B-6196-6AFB-9F817CF5FA99}"/>
              </a:ext>
            </a:extLst>
          </p:cNvPr>
          <p:cNvPicPr>
            <a:picLocks noChangeAspect="1"/>
          </p:cNvPicPr>
          <p:nvPr/>
        </p:nvPicPr>
        <p:blipFill>
          <a:blip r:embed="rId22"/>
          <a:srcRect t="47801"/>
          <a:stretch>
            <a:fillRect/>
          </a:stretch>
        </p:blipFill>
        <p:spPr>
          <a:xfrm>
            <a:off x="26849592" y="8650426"/>
            <a:ext cx="7957457" cy="3447633"/>
          </a:xfrm>
          <a:prstGeom prst="rect">
            <a:avLst/>
          </a:prstGeom>
        </p:spPr>
      </p:pic>
      <p:pic>
        <p:nvPicPr>
          <p:cNvPr id="17" name="Picture 16" descr="A screen shot of a graph&#10;&#10;AI-generated content may be incorrect.">
            <a:extLst>
              <a:ext uri="{FF2B5EF4-FFF2-40B4-BE49-F238E27FC236}">
                <a16:creationId xmlns:a16="http://schemas.microsoft.com/office/drawing/2014/main" id="{281A8A21-ADCA-F395-57D8-9BF638B23BF1}"/>
              </a:ext>
            </a:extLst>
          </p:cNvPr>
          <p:cNvPicPr>
            <a:picLocks noChangeAspect="1"/>
          </p:cNvPicPr>
          <p:nvPr/>
        </p:nvPicPr>
        <p:blipFill>
          <a:blip r:embed="rId23"/>
          <a:stretch>
            <a:fillRect/>
          </a:stretch>
        </p:blipFill>
        <p:spPr>
          <a:xfrm>
            <a:off x="26961072" y="12711035"/>
            <a:ext cx="7845977" cy="3884474"/>
          </a:xfrm>
          <a:prstGeom prst="rect">
            <a:avLst/>
          </a:prstGeom>
        </p:spPr>
      </p:pic>
    </p:spTree>
    <p:extLst>
      <p:ext uri="{BB962C8B-B14F-4D97-AF65-F5344CB8AC3E}">
        <p14:creationId xmlns:p14="http://schemas.microsoft.com/office/powerpoint/2010/main" val="2811909483"/>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B3AFC89DBE0EC4DB22D38F757EFBDE3" ma:contentTypeVersion="12" ma:contentTypeDescription="Create a new document." ma:contentTypeScope="" ma:versionID="cfc58f82643fe923930a0906430cd063">
  <xsd:schema xmlns:xsd="http://www.w3.org/2001/XMLSchema" xmlns:xs="http://www.w3.org/2001/XMLSchema" xmlns:p="http://schemas.microsoft.com/office/2006/metadata/properties" xmlns:ns3="d27734ae-be3a-44bf-9360-5a00104fb114" xmlns:ns4="c26bff1a-fdba-4fe0-b0ea-e1e86204e798" targetNamespace="http://schemas.microsoft.com/office/2006/metadata/properties" ma:root="true" ma:fieldsID="5a30fb5bccb4f04da96586b871e157f4" ns3:_="" ns4:_="">
    <xsd:import namespace="d27734ae-be3a-44bf-9360-5a00104fb114"/>
    <xsd:import namespace="c26bff1a-fdba-4fe0-b0ea-e1e86204e798"/>
    <xsd:element name="properties">
      <xsd:complexType>
        <xsd:sequence>
          <xsd:element name="documentManagement">
            <xsd:complexType>
              <xsd:all>
                <xsd:element ref="ns3:MediaServiceMetadata" minOccurs="0"/>
                <xsd:element ref="ns3:MediaServiceFastMetadata" minOccurs="0"/>
                <xsd:element ref="ns3:MediaServiceDateTaken" minOccurs="0"/>
                <xsd:element ref="ns4:SharedWithUsers" minOccurs="0"/>
                <xsd:element ref="ns4:SharedWithDetails" minOccurs="0"/>
                <xsd:element ref="ns4:SharingHintHash" minOccurs="0"/>
                <xsd:element ref="ns3:MediaServiceAutoTags" minOccurs="0"/>
                <xsd:element ref="ns3:MediaServiceGenerationTime" minOccurs="0"/>
                <xsd:element ref="ns3:MediaServiceEventHashCode" minOccurs="0"/>
                <xsd:element ref="ns3:MediaServiceOCR" minOccurs="0"/>
                <xsd:element ref="ns3:MediaServiceAutoKeyPoints" minOccurs="0"/>
                <xsd:element ref="ns3:MediaServiceKeyPoint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27734ae-be3a-44bf-9360-5a00104fb114" elementFormDefault="qualified">
    <xsd:import namespace="http://schemas.microsoft.com/office/2006/documentManagement/types"/>
    <xsd:import namespace="http://schemas.microsoft.com/office/infopath/2007/PartnerControls"/>
    <xsd:element name="MediaServiceMetadata" ma:index="8" nillable="true" ma:displayName="MediaServiceMetadata" ma:description="" ma:hidden="true" ma:internalName="MediaServiceMetadata" ma:readOnly="true">
      <xsd:simpleType>
        <xsd:restriction base="dms:Note"/>
      </xsd:simpleType>
    </xsd:element>
    <xsd:element name="MediaServiceFastMetadata" ma:index="9" nillable="true" ma:displayName="MediaServiceFastMetadata" ma:description=""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c26bff1a-fdba-4fe0-b0ea-e1e86204e798"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element name="SharingHintHash" ma:index="13"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0B67F3DF-164B-4E41-8525-960B9D19F979}">
  <ds:schemaRefs>
    <ds:schemaRef ds:uri="c26bff1a-fdba-4fe0-b0ea-e1e86204e798"/>
    <ds:schemaRef ds:uri="d27734ae-be3a-44bf-9360-5a00104fb11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DA651B57-294E-4982-8159-259179AFD70E}">
  <ds:schemaRefs>
    <ds:schemaRef ds:uri="c26bff1a-fdba-4fe0-b0ea-e1e86204e798"/>
    <ds:schemaRef ds:uri="d27734ae-be3a-44bf-9360-5a00104fb11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0D187932-1872-496F-9950-FE700874A400}">
  <ds:schemaRefs>
    <ds:schemaRef ds:uri="http://schemas.microsoft.com/sharepoint/v3/contenttype/forms"/>
  </ds:schemaRefs>
</ds:datastoreItem>
</file>

<file path=docMetadata/LabelInfo.xml><?xml version="1.0" encoding="utf-8"?>
<clbl:labelList xmlns:clbl="http://schemas.microsoft.com/office/2020/mipLabelMetadata">
  <clbl:label id="{3ded8b1b-070d-4629-82e4-c0b019f46057}" enabled="0" method="" siteId="{3ded8b1b-070d-4629-82e4-c0b019f46057}" removed="1"/>
</clbl:labelList>
</file>

<file path=docProps/app.xml><?xml version="1.0" encoding="utf-8"?>
<Properties xmlns="http://schemas.openxmlformats.org/officeDocument/2006/extended-properties" xmlns:vt="http://schemas.openxmlformats.org/officeDocument/2006/docPropsVTypes">
  <Template>Office 2013 - 2022 Theme</Template>
  <Application>Microsoft Office PowerPoint</Application>
  <PresentationFormat>Custom</PresentationFormat>
  <Slides>1</Slides>
  <Notes>0</Notes>
  <HiddenSlides>0</HiddenSlides>
  <ScaleCrop>false</ScaleCrop>
  <HeadingPairs>
    <vt:vector size="4" baseType="variant">
      <vt:variant>
        <vt:lpstr>Theme</vt:lpstr>
      </vt:variant>
      <vt:variant>
        <vt:i4>1</vt:i4>
      </vt:variant>
      <vt:variant>
        <vt:lpstr>Slide Titles</vt:lpstr>
      </vt:variant>
      <vt:variant>
        <vt:i4>1</vt:i4>
      </vt:variant>
    </vt:vector>
  </HeadingPairs>
  <TitlesOfParts>
    <vt:vector size="2" baseType="lpstr">
      <vt:lpstr>Office 2013 - 2022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Kevin Rozmiarek</dc:creator>
  <cp:revision>1</cp:revision>
  <dcterms:created xsi:type="dcterms:W3CDTF">2022-08-17T03:08:28Z</dcterms:created>
  <dcterms:modified xsi:type="dcterms:W3CDTF">2025-12-03T21:11:50Z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0x0101001B3AFC89DBE0EC4DB22D38F757EFBDE3</vt:lpwstr>
  </property>
</Properties>
</file>